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1"/>
  </p:sldMasterIdLst>
  <p:notesMasterIdLst>
    <p:notesMasterId r:id="rId9"/>
  </p:notesMasterIdLst>
  <p:handoutMasterIdLst>
    <p:handoutMasterId r:id="rId10"/>
  </p:handoutMasterIdLst>
  <p:sldIdLst>
    <p:sldId id="256" r:id="rId2"/>
    <p:sldId id="274" r:id="rId3"/>
    <p:sldId id="396" r:id="rId4"/>
    <p:sldId id="406" r:id="rId5"/>
    <p:sldId id="403" r:id="rId6"/>
    <p:sldId id="405" r:id="rId7"/>
    <p:sldId id="404" r:id="rId8"/>
  </p:sldIdLst>
  <p:sldSz cx="9144000" cy="6858000" type="screen4x3"/>
  <p:notesSz cx="6811963" cy="9945688"/>
  <p:defaultTextStyle>
    <a:defPPr>
      <a:defRPr lang="fr-FR"/>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00FF"/>
    <a:srgbClr val="000000"/>
    <a:srgbClr val="E5E4E8"/>
    <a:srgbClr val="CC0000"/>
    <a:srgbClr val="FFFF00"/>
    <a:srgbClr val="02FE02"/>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228" autoAdjust="0"/>
    <p:restoredTop sz="99642" autoAdjust="0"/>
  </p:normalViewPr>
  <p:slideViewPr>
    <p:cSldViewPr>
      <p:cViewPr>
        <p:scale>
          <a:sx n="61" d="100"/>
          <a:sy n="61" d="100"/>
        </p:scale>
        <p:origin x="-1638" y="-37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7874" name="Rectangle 2"/>
          <p:cNvSpPr>
            <a:spLocks noGrp="1" noChangeArrowheads="1"/>
          </p:cNvSpPr>
          <p:nvPr>
            <p:ph type="hdr" sz="quarter"/>
          </p:nvPr>
        </p:nvSpPr>
        <p:spPr bwMode="auto">
          <a:xfrm>
            <a:off x="0" y="0"/>
            <a:ext cx="2951163"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vl1pPr>
          </a:lstStyle>
          <a:p>
            <a:pPr>
              <a:defRPr/>
            </a:pPr>
            <a:endParaRPr lang="fr-FR"/>
          </a:p>
        </p:txBody>
      </p:sp>
      <p:sp>
        <p:nvSpPr>
          <p:cNvPr id="207875" name="Rectangle 3"/>
          <p:cNvSpPr>
            <a:spLocks noGrp="1" noChangeArrowheads="1"/>
          </p:cNvSpPr>
          <p:nvPr>
            <p:ph type="dt" sz="quarter" idx="1"/>
          </p:nvPr>
        </p:nvSpPr>
        <p:spPr bwMode="auto">
          <a:xfrm>
            <a:off x="3859213" y="0"/>
            <a:ext cx="2951162" cy="4968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vl1pPr>
          </a:lstStyle>
          <a:p>
            <a:pPr>
              <a:defRPr/>
            </a:pPr>
            <a:fld id="{D752EFFF-1142-4366-B4E9-E055783900C0}" type="datetimeFigureOut">
              <a:rPr lang="fr-FR"/>
              <a:pPr>
                <a:defRPr/>
              </a:pPr>
              <a:t>06/01/2013</a:t>
            </a:fld>
            <a:endParaRPr lang="fr-FR"/>
          </a:p>
        </p:txBody>
      </p:sp>
      <p:sp>
        <p:nvSpPr>
          <p:cNvPr id="207876" name="Rectangle 4"/>
          <p:cNvSpPr>
            <a:spLocks noGrp="1" noChangeArrowheads="1"/>
          </p:cNvSpPr>
          <p:nvPr>
            <p:ph type="ftr" sz="quarter" idx="2"/>
          </p:nvPr>
        </p:nvSpPr>
        <p:spPr bwMode="auto">
          <a:xfrm>
            <a:off x="0" y="9447213"/>
            <a:ext cx="2951163"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vl1pPr>
          </a:lstStyle>
          <a:p>
            <a:pPr>
              <a:defRPr/>
            </a:pPr>
            <a:endParaRPr lang="fr-FR"/>
          </a:p>
        </p:txBody>
      </p:sp>
      <p:sp>
        <p:nvSpPr>
          <p:cNvPr id="207877" name="Rectangle 5"/>
          <p:cNvSpPr>
            <a:spLocks noGrp="1" noChangeArrowheads="1"/>
          </p:cNvSpPr>
          <p:nvPr>
            <p:ph type="sldNum" sz="quarter" idx="3"/>
          </p:nvPr>
        </p:nvSpPr>
        <p:spPr bwMode="auto">
          <a:xfrm>
            <a:off x="3859213" y="9447213"/>
            <a:ext cx="2951162" cy="4968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vl1pPr>
          </a:lstStyle>
          <a:p>
            <a:pPr>
              <a:defRPr/>
            </a:pPr>
            <a:fld id="{C927F480-E71C-49E2-AD5E-C586F34253E0}" type="slidenum">
              <a:rPr lang="fr-FR"/>
              <a:pPr>
                <a:defRPr/>
              </a:pPr>
              <a:t>‹N°›</a:t>
            </a:fld>
            <a:endParaRPr lang="fr-FR"/>
          </a:p>
        </p:txBody>
      </p:sp>
    </p:spTree>
    <p:extLst>
      <p:ext uri="{BB962C8B-B14F-4D97-AF65-F5344CB8AC3E}">
        <p14:creationId xmlns:p14="http://schemas.microsoft.com/office/powerpoint/2010/main" xmlns="" val="365028890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9394" name="Rectangle 2"/>
          <p:cNvSpPr>
            <a:spLocks noGrp="1" noChangeArrowheads="1"/>
          </p:cNvSpPr>
          <p:nvPr>
            <p:ph type="hdr" sz="quarter"/>
          </p:nvPr>
        </p:nvSpPr>
        <p:spPr bwMode="auto">
          <a:xfrm>
            <a:off x="0" y="0"/>
            <a:ext cx="2951163" cy="498475"/>
          </a:xfrm>
          <a:prstGeom prst="rect">
            <a:avLst/>
          </a:prstGeom>
          <a:noFill/>
          <a:ln w="9525">
            <a:noFill/>
            <a:miter lim="800000"/>
            <a:headEnd/>
            <a:tailEnd/>
          </a:ln>
          <a:effectLst/>
        </p:spPr>
        <p:txBody>
          <a:bodyPr vert="horz" wrap="square" lIns="91641" tIns="45821" rIns="91641" bIns="45821" numCol="1" anchor="t" anchorCtr="0" compatLnSpc="1">
            <a:prstTxWarp prst="textNoShape">
              <a:avLst/>
            </a:prstTxWarp>
          </a:bodyPr>
          <a:lstStyle>
            <a:lvl1pPr defTabSz="915988">
              <a:defRPr sz="1200"/>
            </a:lvl1pPr>
          </a:lstStyle>
          <a:p>
            <a:pPr>
              <a:defRPr/>
            </a:pPr>
            <a:endParaRPr lang="fr-FR"/>
          </a:p>
        </p:txBody>
      </p:sp>
      <p:sp>
        <p:nvSpPr>
          <p:cNvPr id="59395" name="Rectangle 3"/>
          <p:cNvSpPr>
            <a:spLocks noGrp="1" noChangeArrowheads="1"/>
          </p:cNvSpPr>
          <p:nvPr>
            <p:ph type="dt" idx="1"/>
          </p:nvPr>
        </p:nvSpPr>
        <p:spPr bwMode="auto">
          <a:xfrm>
            <a:off x="3859213" y="0"/>
            <a:ext cx="2951162" cy="498475"/>
          </a:xfrm>
          <a:prstGeom prst="rect">
            <a:avLst/>
          </a:prstGeom>
          <a:noFill/>
          <a:ln w="9525">
            <a:noFill/>
            <a:miter lim="800000"/>
            <a:headEnd/>
            <a:tailEnd/>
          </a:ln>
          <a:effectLst/>
        </p:spPr>
        <p:txBody>
          <a:bodyPr vert="horz" wrap="square" lIns="91641" tIns="45821" rIns="91641" bIns="45821" numCol="1" anchor="t" anchorCtr="0" compatLnSpc="1">
            <a:prstTxWarp prst="textNoShape">
              <a:avLst/>
            </a:prstTxWarp>
          </a:bodyPr>
          <a:lstStyle>
            <a:lvl1pPr algn="r" defTabSz="915988">
              <a:defRPr sz="1200"/>
            </a:lvl1pPr>
          </a:lstStyle>
          <a:p>
            <a:pPr>
              <a:defRPr/>
            </a:pPr>
            <a:endParaRPr lang="fr-FR"/>
          </a:p>
        </p:txBody>
      </p:sp>
      <p:sp>
        <p:nvSpPr>
          <p:cNvPr id="114692" name="Rectangle 4"/>
          <p:cNvSpPr>
            <a:spLocks noGrp="1" noRot="1" noChangeAspect="1" noChangeArrowheads="1" noTextEdit="1"/>
          </p:cNvSpPr>
          <p:nvPr>
            <p:ph type="sldImg" idx="2"/>
          </p:nvPr>
        </p:nvSpPr>
        <p:spPr bwMode="auto">
          <a:xfrm>
            <a:off x="919163" y="746125"/>
            <a:ext cx="4973637" cy="3730625"/>
          </a:xfrm>
          <a:prstGeom prst="rect">
            <a:avLst/>
          </a:prstGeom>
          <a:noFill/>
          <a:ln w="9525">
            <a:solidFill>
              <a:srgbClr val="000000"/>
            </a:solidFill>
            <a:miter lim="800000"/>
            <a:headEnd/>
            <a:tailEnd/>
          </a:ln>
        </p:spPr>
      </p:sp>
      <p:sp>
        <p:nvSpPr>
          <p:cNvPr id="59397" name="Rectangle 5"/>
          <p:cNvSpPr>
            <a:spLocks noGrp="1" noChangeArrowheads="1"/>
          </p:cNvSpPr>
          <p:nvPr>
            <p:ph type="body" sz="quarter" idx="3"/>
          </p:nvPr>
        </p:nvSpPr>
        <p:spPr bwMode="auto">
          <a:xfrm>
            <a:off x="681038" y="4724400"/>
            <a:ext cx="5449887" cy="4475163"/>
          </a:xfrm>
          <a:prstGeom prst="rect">
            <a:avLst/>
          </a:prstGeom>
          <a:noFill/>
          <a:ln w="9525">
            <a:noFill/>
            <a:miter lim="800000"/>
            <a:headEnd/>
            <a:tailEnd/>
          </a:ln>
          <a:effectLst/>
        </p:spPr>
        <p:txBody>
          <a:bodyPr vert="horz" wrap="square" lIns="91641" tIns="45821" rIns="91641" bIns="45821" numCol="1" anchor="t" anchorCtr="0" compatLnSpc="1">
            <a:prstTxWarp prst="textNoShape">
              <a:avLst/>
            </a:prstTxWarp>
          </a:bodyPr>
          <a:lstStyle/>
          <a:p>
            <a:pPr lvl="0"/>
            <a:r>
              <a:rPr lang="fr-FR" noProof="0" smtClean="0"/>
              <a:t>Cliquez pour modifier les styles du texte du masque</a:t>
            </a:r>
          </a:p>
          <a:p>
            <a:pPr lvl="1"/>
            <a:r>
              <a:rPr lang="fr-FR" noProof="0" smtClean="0"/>
              <a:t>Deuxième niveau</a:t>
            </a:r>
          </a:p>
          <a:p>
            <a:pPr lvl="2"/>
            <a:r>
              <a:rPr lang="fr-FR" noProof="0" smtClean="0"/>
              <a:t>Troisième niveau</a:t>
            </a:r>
          </a:p>
          <a:p>
            <a:pPr lvl="3"/>
            <a:r>
              <a:rPr lang="fr-FR" noProof="0" smtClean="0"/>
              <a:t>Quatrième niveau</a:t>
            </a:r>
          </a:p>
          <a:p>
            <a:pPr lvl="4"/>
            <a:r>
              <a:rPr lang="fr-FR" noProof="0" smtClean="0"/>
              <a:t>Cinquième niveau</a:t>
            </a:r>
          </a:p>
        </p:txBody>
      </p:sp>
      <p:sp>
        <p:nvSpPr>
          <p:cNvPr id="59398" name="Rectangle 6"/>
          <p:cNvSpPr>
            <a:spLocks noGrp="1" noChangeArrowheads="1"/>
          </p:cNvSpPr>
          <p:nvPr>
            <p:ph type="ftr" sz="quarter" idx="4"/>
          </p:nvPr>
        </p:nvSpPr>
        <p:spPr bwMode="auto">
          <a:xfrm>
            <a:off x="0" y="9445625"/>
            <a:ext cx="2951163" cy="498475"/>
          </a:xfrm>
          <a:prstGeom prst="rect">
            <a:avLst/>
          </a:prstGeom>
          <a:noFill/>
          <a:ln w="9525">
            <a:noFill/>
            <a:miter lim="800000"/>
            <a:headEnd/>
            <a:tailEnd/>
          </a:ln>
          <a:effectLst/>
        </p:spPr>
        <p:txBody>
          <a:bodyPr vert="horz" wrap="square" lIns="91641" tIns="45821" rIns="91641" bIns="45821" numCol="1" anchor="b" anchorCtr="0" compatLnSpc="1">
            <a:prstTxWarp prst="textNoShape">
              <a:avLst/>
            </a:prstTxWarp>
          </a:bodyPr>
          <a:lstStyle>
            <a:lvl1pPr defTabSz="915988">
              <a:defRPr sz="1200"/>
            </a:lvl1pPr>
          </a:lstStyle>
          <a:p>
            <a:pPr>
              <a:defRPr/>
            </a:pPr>
            <a:endParaRPr lang="fr-FR"/>
          </a:p>
        </p:txBody>
      </p:sp>
      <p:sp>
        <p:nvSpPr>
          <p:cNvPr id="59399" name="Rectangle 7"/>
          <p:cNvSpPr>
            <a:spLocks noGrp="1" noChangeArrowheads="1"/>
          </p:cNvSpPr>
          <p:nvPr>
            <p:ph type="sldNum" sz="quarter" idx="5"/>
          </p:nvPr>
        </p:nvSpPr>
        <p:spPr bwMode="auto">
          <a:xfrm>
            <a:off x="3859213" y="9445625"/>
            <a:ext cx="2951162" cy="498475"/>
          </a:xfrm>
          <a:prstGeom prst="rect">
            <a:avLst/>
          </a:prstGeom>
          <a:noFill/>
          <a:ln w="9525">
            <a:noFill/>
            <a:miter lim="800000"/>
            <a:headEnd/>
            <a:tailEnd/>
          </a:ln>
          <a:effectLst/>
        </p:spPr>
        <p:txBody>
          <a:bodyPr vert="horz" wrap="square" lIns="91641" tIns="45821" rIns="91641" bIns="45821" numCol="1" anchor="b" anchorCtr="0" compatLnSpc="1">
            <a:prstTxWarp prst="textNoShape">
              <a:avLst/>
            </a:prstTxWarp>
          </a:bodyPr>
          <a:lstStyle>
            <a:lvl1pPr algn="r" defTabSz="915988">
              <a:defRPr sz="1200"/>
            </a:lvl1pPr>
          </a:lstStyle>
          <a:p>
            <a:pPr>
              <a:defRPr/>
            </a:pPr>
            <a:fld id="{BD1BCC1A-3FAF-4129-97D6-81977A9168ED}" type="slidenum">
              <a:rPr lang="fr-FR"/>
              <a:pPr>
                <a:defRPr/>
              </a:pPr>
              <a:t>‹N°›</a:t>
            </a:fld>
            <a:endParaRPr lang="fr-FR"/>
          </a:p>
        </p:txBody>
      </p:sp>
    </p:spTree>
    <p:extLst>
      <p:ext uri="{BB962C8B-B14F-4D97-AF65-F5344CB8AC3E}">
        <p14:creationId xmlns:p14="http://schemas.microsoft.com/office/powerpoint/2010/main" xmlns="" val="75029721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Espace réservé de l'image des diapositives 1"/>
          <p:cNvSpPr>
            <a:spLocks noGrp="1" noRot="1" noChangeAspect="1" noTextEdit="1"/>
          </p:cNvSpPr>
          <p:nvPr>
            <p:ph type="sldImg"/>
          </p:nvPr>
        </p:nvSpPr>
        <p:spPr>
          <a:ln/>
        </p:spPr>
      </p:sp>
      <p:sp>
        <p:nvSpPr>
          <p:cNvPr id="115715" name="Espace réservé des commentaires 2"/>
          <p:cNvSpPr>
            <a:spLocks noGrp="1"/>
          </p:cNvSpPr>
          <p:nvPr>
            <p:ph type="body" idx="1"/>
          </p:nvPr>
        </p:nvSpPr>
        <p:spPr>
          <a:noFill/>
          <a:ln/>
        </p:spPr>
        <p:txBody>
          <a:bodyPr/>
          <a:lstStyle/>
          <a:p>
            <a:endParaRPr lang="fr-FR" smtClean="0">
              <a:latin typeface="Arial" pitchFamily="34" charset="0"/>
            </a:endParaRPr>
          </a:p>
        </p:txBody>
      </p:sp>
      <p:sp>
        <p:nvSpPr>
          <p:cNvPr id="115716" name="Espace réservé du numéro de diapositive 3"/>
          <p:cNvSpPr>
            <a:spLocks noGrp="1"/>
          </p:cNvSpPr>
          <p:nvPr>
            <p:ph type="sldNum" sz="quarter" idx="5"/>
          </p:nvPr>
        </p:nvSpPr>
        <p:spPr>
          <a:noFill/>
        </p:spPr>
        <p:txBody>
          <a:bodyPr/>
          <a:lstStyle/>
          <a:p>
            <a:fld id="{F6173D85-0B40-4ABB-9121-876FF9806E74}" type="slidenum">
              <a:rPr lang="fr-FR" smtClean="0"/>
              <a:pPr/>
              <a:t>1</a:t>
            </a:fld>
            <a:endParaRPr lang="fr-FR"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7"/>
          <p:cNvSpPr>
            <a:spLocks noGrp="1" noChangeArrowheads="1"/>
          </p:cNvSpPr>
          <p:nvPr>
            <p:ph type="sldNum" sz="quarter" idx="5"/>
          </p:nvPr>
        </p:nvSpPr>
        <p:spPr>
          <a:noFill/>
        </p:spPr>
        <p:txBody>
          <a:bodyPr/>
          <a:lstStyle/>
          <a:p>
            <a:fld id="{BCB2E72A-1354-474F-B3F1-7D2138D33572}" type="slidenum">
              <a:rPr lang="fr-FR" smtClean="0"/>
              <a:pPr/>
              <a:t>2</a:t>
            </a:fld>
            <a:endParaRPr lang="fr-FR" smtClean="0"/>
          </a:p>
        </p:txBody>
      </p:sp>
      <p:sp>
        <p:nvSpPr>
          <p:cNvPr id="116739" name="Rectangle 2"/>
          <p:cNvSpPr>
            <a:spLocks noGrp="1" noRot="1" noChangeAspect="1" noChangeArrowheads="1" noTextEdit="1"/>
          </p:cNvSpPr>
          <p:nvPr>
            <p:ph type="sldImg"/>
          </p:nvPr>
        </p:nvSpPr>
        <p:spPr>
          <a:ln/>
        </p:spPr>
      </p:sp>
      <p:sp>
        <p:nvSpPr>
          <p:cNvPr id="116740" name="Rectangle 3"/>
          <p:cNvSpPr>
            <a:spLocks noGrp="1" noChangeArrowheads="1"/>
          </p:cNvSpPr>
          <p:nvPr>
            <p:ph type="body" idx="1"/>
          </p:nvPr>
        </p:nvSpPr>
        <p:spPr>
          <a:noFill/>
          <a:ln/>
        </p:spPr>
        <p:txBody>
          <a:bodyPr/>
          <a:lstStyle/>
          <a:p>
            <a:pPr eaLnBrk="1" hangingPunct="1"/>
            <a:r>
              <a:rPr lang="fr-FR" smtClean="0">
                <a:latin typeface="Arial" pitchFamily="34" charset="0"/>
              </a:rPr>
              <a:t>Présenter l’équipe présente.</a:t>
            </a:r>
          </a:p>
          <a:p>
            <a:pPr eaLnBrk="1" hangingPunct="1"/>
            <a:r>
              <a:rPr lang="fr-FR" smtClean="0">
                <a:latin typeface="Arial" pitchFamily="34" charset="0"/>
              </a:rPr>
              <a:t>Consignes Tchat</a:t>
            </a:r>
          </a:p>
          <a:p>
            <a:pPr eaLnBrk="1" hangingPunct="1"/>
            <a:endParaRPr lang="fr-FR" smtClean="0">
              <a:latin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4000" cy="6858000"/>
            <a:chOff x="0" y="0"/>
            <a:chExt cx="5760" cy="4320"/>
          </a:xfrm>
        </p:grpSpPr>
        <p:sp>
          <p:nvSpPr>
            <p:cNvPr id="5" name="Rectangle 3"/>
            <p:cNvSpPr>
              <a:spLocks noChangeArrowheads="1"/>
            </p:cNvSpPr>
            <p:nvPr/>
          </p:nvSpPr>
          <p:spPr bwMode="hidden">
            <a:xfrm>
              <a:off x="0" y="0"/>
              <a:ext cx="2208" cy="4320"/>
            </a:xfrm>
            <a:prstGeom prst="rect">
              <a:avLst/>
            </a:prstGeom>
            <a:gradFill rotWithShape="0">
              <a:gsLst>
                <a:gs pos="0">
                  <a:schemeClr val="folHlink"/>
                </a:gs>
                <a:gs pos="100000">
                  <a:schemeClr val="bg1"/>
                </a:gs>
              </a:gsLst>
              <a:lin ang="0" scaled="1"/>
            </a:gradFill>
            <a:ln w="9525">
              <a:noFill/>
              <a:miter lim="800000"/>
              <a:headEnd/>
              <a:tailEnd/>
            </a:ln>
          </p:spPr>
          <p:txBody>
            <a:bodyPr wrap="none" anchor="ctr"/>
            <a:lstStyle/>
            <a:p>
              <a:pPr algn="ctr"/>
              <a:endParaRPr lang="fr-FR" sz="2400">
                <a:latin typeface="Times New Roman" pitchFamily="18" charset="0"/>
              </a:endParaRPr>
            </a:p>
          </p:txBody>
        </p:sp>
        <p:sp>
          <p:nvSpPr>
            <p:cNvPr id="6" name="Rectangle 4"/>
            <p:cNvSpPr>
              <a:spLocks noChangeArrowheads="1"/>
            </p:cNvSpPr>
            <p:nvPr/>
          </p:nvSpPr>
          <p:spPr bwMode="hidden">
            <a:xfrm>
              <a:off x="1081" y="1065"/>
              <a:ext cx="4679" cy="1596"/>
            </a:xfrm>
            <a:prstGeom prst="rect">
              <a:avLst/>
            </a:prstGeom>
            <a:solidFill>
              <a:schemeClr val="bg2"/>
            </a:solidFill>
            <a:ln w="9525">
              <a:noFill/>
              <a:miter lim="800000"/>
              <a:headEnd/>
              <a:tailEnd/>
            </a:ln>
          </p:spPr>
          <p:txBody>
            <a:bodyPr/>
            <a:lstStyle/>
            <a:p>
              <a:endParaRPr lang="fr-FR" sz="2400">
                <a:latin typeface="Times New Roman" pitchFamily="18" charset="0"/>
              </a:endParaRPr>
            </a:p>
          </p:txBody>
        </p:sp>
        <p:grpSp>
          <p:nvGrpSpPr>
            <p:cNvPr id="7" name="Group 5"/>
            <p:cNvGrpSpPr>
              <a:grpSpLocks/>
            </p:cNvGrpSpPr>
            <p:nvPr/>
          </p:nvGrpSpPr>
          <p:grpSpPr bwMode="auto">
            <a:xfrm>
              <a:off x="0" y="672"/>
              <a:ext cx="1806" cy="1989"/>
              <a:chOff x="0" y="672"/>
              <a:chExt cx="1806" cy="1989"/>
            </a:xfrm>
          </p:grpSpPr>
          <p:sp>
            <p:nvSpPr>
              <p:cNvPr id="8" name="Rectangle 6"/>
              <p:cNvSpPr>
                <a:spLocks noChangeArrowheads="1"/>
              </p:cNvSpPr>
              <p:nvPr userDrawn="1"/>
            </p:nvSpPr>
            <p:spPr bwMode="auto">
              <a:xfrm>
                <a:off x="361" y="2257"/>
                <a:ext cx="363" cy="404"/>
              </a:xfrm>
              <a:prstGeom prst="rect">
                <a:avLst/>
              </a:prstGeom>
              <a:solidFill>
                <a:schemeClr val="accent2"/>
              </a:solidFill>
              <a:ln w="9525">
                <a:noFill/>
                <a:miter lim="800000"/>
                <a:headEnd/>
                <a:tailEnd/>
              </a:ln>
            </p:spPr>
            <p:txBody>
              <a:bodyPr/>
              <a:lstStyle/>
              <a:p>
                <a:endParaRPr lang="fr-FR" sz="2400">
                  <a:latin typeface="Times New Roman" pitchFamily="18" charset="0"/>
                </a:endParaRPr>
              </a:p>
            </p:txBody>
          </p:sp>
          <p:sp>
            <p:nvSpPr>
              <p:cNvPr id="9" name="Rectangle 7"/>
              <p:cNvSpPr>
                <a:spLocks noChangeArrowheads="1"/>
              </p:cNvSpPr>
              <p:nvPr userDrawn="1"/>
            </p:nvSpPr>
            <p:spPr bwMode="auto">
              <a:xfrm>
                <a:off x="1081" y="1065"/>
                <a:ext cx="362" cy="405"/>
              </a:xfrm>
              <a:prstGeom prst="rect">
                <a:avLst/>
              </a:prstGeom>
              <a:solidFill>
                <a:schemeClr val="folHlink"/>
              </a:solidFill>
              <a:ln w="9525">
                <a:noFill/>
                <a:miter lim="800000"/>
                <a:headEnd/>
                <a:tailEnd/>
              </a:ln>
            </p:spPr>
            <p:txBody>
              <a:bodyPr/>
              <a:lstStyle/>
              <a:p>
                <a:endParaRPr lang="fr-FR" sz="2400">
                  <a:latin typeface="Times New Roman" pitchFamily="18" charset="0"/>
                </a:endParaRPr>
              </a:p>
            </p:txBody>
          </p:sp>
          <p:sp>
            <p:nvSpPr>
              <p:cNvPr id="10" name="Rectangle 8"/>
              <p:cNvSpPr>
                <a:spLocks noChangeArrowheads="1"/>
              </p:cNvSpPr>
              <p:nvPr userDrawn="1"/>
            </p:nvSpPr>
            <p:spPr bwMode="auto">
              <a:xfrm>
                <a:off x="1437" y="672"/>
                <a:ext cx="369" cy="400"/>
              </a:xfrm>
              <a:prstGeom prst="rect">
                <a:avLst/>
              </a:prstGeom>
              <a:solidFill>
                <a:schemeClr val="folHlink"/>
              </a:solidFill>
              <a:ln w="9525">
                <a:noFill/>
                <a:miter lim="800000"/>
                <a:headEnd/>
                <a:tailEnd/>
              </a:ln>
            </p:spPr>
            <p:txBody>
              <a:bodyPr/>
              <a:lstStyle/>
              <a:p>
                <a:endParaRPr lang="fr-FR" sz="2400">
                  <a:latin typeface="Times New Roman" pitchFamily="18" charset="0"/>
                </a:endParaRPr>
              </a:p>
            </p:txBody>
          </p:sp>
          <p:sp>
            <p:nvSpPr>
              <p:cNvPr id="11" name="Rectangle 9"/>
              <p:cNvSpPr>
                <a:spLocks noChangeArrowheads="1"/>
              </p:cNvSpPr>
              <p:nvPr userDrawn="1"/>
            </p:nvSpPr>
            <p:spPr bwMode="auto">
              <a:xfrm>
                <a:off x="719" y="2257"/>
                <a:ext cx="368" cy="404"/>
              </a:xfrm>
              <a:prstGeom prst="rect">
                <a:avLst/>
              </a:prstGeom>
              <a:solidFill>
                <a:schemeClr val="bg2"/>
              </a:solidFill>
              <a:ln w="9525">
                <a:noFill/>
                <a:miter lim="800000"/>
                <a:headEnd/>
                <a:tailEnd/>
              </a:ln>
            </p:spPr>
            <p:txBody>
              <a:bodyPr/>
              <a:lstStyle/>
              <a:p>
                <a:endParaRPr lang="fr-FR" sz="2400">
                  <a:latin typeface="Times New Roman" pitchFamily="18" charset="0"/>
                </a:endParaRPr>
              </a:p>
            </p:txBody>
          </p:sp>
          <p:sp>
            <p:nvSpPr>
              <p:cNvPr id="12" name="Rectangle 10"/>
              <p:cNvSpPr>
                <a:spLocks noChangeArrowheads="1"/>
              </p:cNvSpPr>
              <p:nvPr userDrawn="1"/>
            </p:nvSpPr>
            <p:spPr bwMode="auto">
              <a:xfrm>
                <a:off x="1437" y="1065"/>
                <a:ext cx="369" cy="405"/>
              </a:xfrm>
              <a:prstGeom prst="rect">
                <a:avLst/>
              </a:prstGeom>
              <a:solidFill>
                <a:schemeClr val="accent2"/>
              </a:solidFill>
              <a:ln w="9525">
                <a:noFill/>
                <a:miter lim="800000"/>
                <a:headEnd/>
                <a:tailEnd/>
              </a:ln>
            </p:spPr>
            <p:txBody>
              <a:bodyPr/>
              <a:lstStyle/>
              <a:p>
                <a:endParaRPr lang="fr-FR" sz="2400">
                  <a:latin typeface="Times New Roman" pitchFamily="18" charset="0"/>
                </a:endParaRPr>
              </a:p>
            </p:txBody>
          </p:sp>
          <p:sp>
            <p:nvSpPr>
              <p:cNvPr id="13" name="Rectangle 11"/>
              <p:cNvSpPr>
                <a:spLocks noChangeArrowheads="1"/>
              </p:cNvSpPr>
              <p:nvPr userDrawn="1"/>
            </p:nvSpPr>
            <p:spPr bwMode="auto">
              <a:xfrm>
                <a:off x="719" y="1464"/>
                <a:ext cx="368" cy="399"/>
              </a:xfrm>
              <a:prstGeom prst="rect">
                <a:avLst/>
              </a:prstGeom>
              <a:solidFill>
                <a:schemeClr val="folHlink"/>
              </a:solidFill>
              <a:ln w="9525">
                <a:noFill/>
                <a:miter lim="800000"/>
                <a:headEnd/>
                <a:tailEnd/>
              </a:ln>
            </p:spPr>
            <p:txBody>
              <a:bodyPr/>
              <a:lstStyle/>
              <a:p>
                <a:endParaRPr lang="fr-FR" sz="2400">
                  <a:latin typeface="Times New Roman" pitchFamily="18" charset="0"/>
                </a:endParaRPr>
              </a:p>
            </p:txBody>
          </p:sp>
          <p:sp>
            <p:nvSpPr>
              <p:cNvPr id="14" name="Rectangle 12"/>
              <p:cNvSpPr>
                <a:spLocks noChangeArrowheads="1"/>
              </p:cNvSpPr>
              <p:nvPr userDrawn="1"/>
            </p:nvSpPr>
            <p:spPr bwMode="auto">
              <a:xfrm>
                <a:off x="0" y="1464"/>
                <a:ext cx="367" cy="399"/>
              </a:xfrm>
              <a:prstGeom prst="rect">
                <a:avLst/>
              </a:prstGeom>
              <a:solidFill>
                <a:schemeClr val="bg2"/>
              </a:solidFill>
              <a:ln w="9525">
                <a:noFill/>
                <a:miter lim="800000"/>
                <a:headEnd/>
                <a:tailEnd/>
              </a:ln>
            </p:spPr>
            <p:txBody>
              <a:bodyPr/>
              <a:lstStyle/>
              <a:p>
                <a:endParaRPr lang="fr-FR" sz="2400">
                  <a:latin typeface="Times New Roman" pitchFamily="18" charset="0"/>
                </a:endParaRPr>
              </a:p>
            </p:txBody>
          </p:sp>
          <p:sp>
            <p:nvSpPr>
              <p:cNvPr id="15" name="Rectangle 13"/>
              <p:cNvSpPr>
                <a:spLocks noChangeArrowheads="1"/>
              </p:cNvSpPr>
              <p:nvPr userDrawn="1"/>
            </p:nvSpPr>
            <p:spPr bwMode="auto">
              <a:xfrm>
                <a:off x="1081" y="1464"/>
                <a:ext cx="362" cy="399"/>
              </a:xfrm>
              <a:prstGeom prst="rect">
                <a:avLst/>
              </a:prstGeom>
              <a:solidFill>
                <a:schemeClr val="accent2"/>
              </a:solidFill>
              <a:ln w="9525">
                <a:noFill/>
                <a:miter lim="800000"/>
                <a:headEnd/>
                <a:tailEnd/>
              </a:ln>
            </p:spPr>
            <p:txBody>
              <a:bodyPr/>
              <a:lstStyle/>
              <a:p>
                <a:endParaRPr lang="fr-FR" sz="2400">
                  <a:latin typeface="Times New Roman" pitchFamily="18" charset="0"/>
                </a:endParaRPr>
              </a:p>
            </p:txBody>
          </p:sp>
          <p:sp>
            <p:nvSpPr>
              <p:cNvPr id="16" name="Rectangle 14"/>
              <p:cNvSpPr>
                <a:spLocks noChangeArrowheads="1"/>
              </p:cNvSpPr>
              <p:nvPr userDrawn="1"/>
            </p:nvSpPr>
            <p:spPr bwMode="auto">
              <a:xfrm>
                <a:off x="361" y="1857"/>
                <a:ext cx="363" cy="406"/>
              </a:xfrm>
              <a:prstGeom prst="rect">
                <a:avLst/>
              </a:prstGeom>
              <a:solidFill>
                <a:schemeClr val="folHlink"/>
              </a:solidFill>
              <a:ln w="9525">
                <a:noFill/>
                <a:miter lim="800000"/>
                <a:headEnd/>
                <a:tailEnd/>
              </a:ln>
            </p:spPr>
            <p:txBody>
              <a:bodyPr/>
              <a:lstStyle/>
              <a:p>
                <a:endParaRPr lang="fr-FR" sz="2400">
                  <a:latin typeface="Times New Roman" pitchFamily="18" charset="0"/>
                </a:endParaRPr>
              </a:p>
            </p:txBody>
          </p:sp>
          <p:sp>
            <p:nvSpPr>
              <p:cNvPr id="17" name="Rectangle 15"/>
              <p:cNvSpPr>
                <a:spLocks noChangeArrowheads="1"/>
              </p:cNvSpPr>
              <p:nvPr userDrawn="1"/>
            </p:nvSpPr>
            <p:spPr bwMode="auto">
              <a:xfrm>
                <a:off x="719" y="1857"/>
                <a:ext cx="368" cy="406"/>
              </a:xfrm>
              <a:prstGeom prst="rect">
                <a:avLst/>
              </a:prstGeom>
              <a:solidFill>
                <a:schemeClr val="accent2"/>
              </a:solidFill>
              <a:ln w="9525">
                <a:noFill/>
                <a:miter lim="800000"/>
                <a:headEnd/>
                <a:tailEnd/>
              </a:ln>
            </p:spPr>
            <p:txBody>
              <a:bodyPr/>
              <a:lstStyle/>
              <a:p>
                <a:endParaRPr lang="fr-FR" sz="2400">
                  <a:latin typeface="Times New Roman" pitchFamily="18" charset="0"/>
                </a:endParaRPr>
              </a:p>
            </p:txBody>
          </p:sp>
        </p:grpSp>
      </p:grpSp>
      <p:sp>
        <p:nvSpPr>
          <p:cNvPr id="20499" name="Rectangle 19"/>
          <p:cNvSpPr>
            <a:spLocks noGrp="1" noChangeArrowheads="1"/>
          </p:cNvSpPr>
          <p:nvPr>
            <p:ph type="ctrTitle"/>
          </p:nvPr>
        </p:nvSpPr>
        <p:spPr>
          <a:xfrm>
            <a:off x="2971800" y="1828800"/>
            <a:ext cx="6019800" cy="2209800"/>
          </a:xfrm>
        </p:spPr>
        <p:txBody>
          <a:bodyPr/>
          <a:lstStyle>
            <a:lvl1pPr>
              <a:defRPr sz="5000">
                <a:solidFill>
                  <a:srgbClr val="FFFFFF"/>
                </a:solidFill>
              </a:defRPr>
            </a:lvl1pPr>
          </a:lstStyle>
          <a:p>
            <a:pPr lvl="0"/>
            <a:r>
              <a:rPr lang="fr-FR" noProof="0" smtClean="0"/>
              <a:t>Cliquez pour modifier le style du titre</a:t>
            </a:r>
          </a:p>
        </p:txBody>
      </p:sp>
      <p:sp>
        <p:nvSpPr>
          <p:cNvPr id="20500" name="Rectangle 20"/>
          <p:cNvSpPr>
            <a:spLocks noGrp="1" noChangeArrowheads="1"/>
          </p:cNvSpPr>
          <p:nvPr>
            <p:ph type="subTitle" idx="1"/>
          </p:nvPr>
        </p:nvSpPr>
        <p:spPr>
          <a:xfrm>
            <a:off x="2971800" y="4267200"/>
            <a:ext cx="6019800" cy="1752600"/>
          </a:xfrm>
        </p:spPr>
        <p:txBody>
          <a:bodyPr/>
          <a:lstStyle>
            <a:lvl1pPr marL="0" indent="0">
              <a:buFont typeface="Wingdings" pitchFamily="2" charset="2"/>
              <a:buNone/>
              <a:defRPr sz="3400"/>
            </a:lvl1pPr>
          </a:lstStyle>
          <a:p>
            <a:pPr lvl="0"/>
            <a:r>
              <a:rPr lang="fr-FR" noProof="0" smtClean="0"/>
              <a:t>Cliquez pour modifier le style des sous-titres du masque</a:t>
            </a:r>
          </a:p>
        </p:txBody>
      </p:sp>
      <p:sp>
        <p:nvSpPr>
          <p:cNvPr id="18" name="Rectangle 16"/>
          <p:cNvSpPr>
            <a:spLocks noGrp="1" noChangeArrowheads="1"/>
          </p:cNvSpPr>
          <p:nvPr>
            <p:ph type="dt" sz="half" idx="10"/>
          </p:nvPr>
        </p:nvSpPr>
        <p:spPr>
          <a:xfrm>
            <a:off x="457200" y="6248400"/>
            <a:ext cx="2133600" cy="457200"/>
          </a:xfrm>
        </p:spPr>
        <p:txBody>
          <a:bodyPr/>
          <a:lstStyle>
            <a:lvl1pPr>
              <a:defRPr/>
            </a:lvl1pPr>
          </a:lstStyle>
          <a:p>
            <a:pPr>
              <a:defRPr/>
            </a:pPr>
            <a:endParaRPr lang="fr-FR"/>
          </a:p>
        </p:txBody>
      </p:sp>
      <p:sp>
        <p:nvSpPr>
          <p:cNvPr id="19" name="Rectangle 17"/>
          <p:cNvSpPr>
            <a:spLocks noGrp="1" noChangeArrowheads="1"/>
          </p:cNvSpPr>
          <p:nvPr>
            <p:ph type="ftr" sz="quarter" idx="11"/>
          </p:nvPr>
        </p:nvSpPr>
        <p:spPr/>
        <p:txBody>
          <a:bodyPr/>
          <a:lstStyle>
            <a:lvl1pPr>
              <a:defRPr/>
            </a:lvl1pPr>
          </a:lstStyle>
          <a:p>
            <a:pPr>
              <a:defRPr/>
            </a:pPr>
            <a:r>
              <a:rPr lang="fr-FR" smtClean="0"/>
              <a:t>Inspection pédagogique régionale Physique - Chimie</a:t>
            </a:r>
            <a:endParaRPr lang="fr-FR"/>
          </a:p>
        </p:txBody>
      </p:sp>
      <p:sp>
        <p:nvSpPr>
          <p:cNvPr id="20" name="Rectangle 18"/>
          <p:cNvSpPr>
            <a:spLocks noGrp="1" noChangeArrowheads="1"/>
          </p:cNvSpPr>
          <p:nvPr>
            <p:ph type="sldNum" sz="quarter" idx="12"/>
          </p:nvPr>
        </p:nvSpPr>
        <p:spPr/>
        <p:txBody>
          <a:bodyPr/>
          <a:lstStyle>
            <a:lvl1pPr>
              <a:defRPr/>
            </a:lvl1pPr>
          </a:lstStyle>
          <a:p>
            <a:pPr>
              <a:defRPr/>
            </a:pPr>
            <a:fld id="{3C45E4D7-51C9-42CA-9441-A4A38F5ABAAC}" type="slidenum">
              <a:rPr lang="fr-FR"/>
              <a:pPr>
                <a:defRPr/>
              </a:pPr>
              <a:t>‹N°›</a:t>
            </a:fld>
            <a:endParaRPr lang="fr-FR"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2"/>
          <p:cNvSpPr>
            <a:spLocks noGrp="1" noChangeArrowheads="1"/>
          </p:cNvSpPr>
          <p:nvPr>
            <p:ph type="ftr" sz="quarter" idx="10"/>
          </p:nvPr>
        </p:nvSpPr>
        <p:spPr>
          <a:ln/>
        </p:spPr>
        <p:txBody>
          <a:bodyPr/>
          <a:lstStyle>
            <a:lvl1pPr>
              <a:defRPr/>
            </a:lvl1pPr>
          </a:lstStyle>
          <a:p>
            <a:pPr>
              <a:defRPr/>
            </a:pPr>
            <a:r>
              <a:rPr lang="fr-FR" smtClean="0"/>
              <a:t>Inspection pédagogique régionale Physique - Chimie</a:t>
            </a:r>
            <a:endParaRPr lang="fr-FR"/>
          </a:p>
        </p:txBody>
      </p:sp>
      <p:sp>
        <p:nvSpPr>
          <p:cNvPr id="5" name="Rectangle 3"/>
          <p:cNvSpPr>
            <a:spLocks noGrp="1" noChangeArrowheads="1"/>
          </p:cNvSpPr>
          <p:nvPr>
            <p:ph type="sldNum" sz="quarter" idx="11"/>
          </p:nvPr>
        </p:nvSpPr>
        <p:spPr>
          <a:ln/>
        </p:spPr>
        <p:txBody>
          <a:bodyPr/>
          <a:lstStyle>
            <a:lvl1pPr>
              <a:defRPr/>
            </a:lvl1pPr>
          </a:lstStyle>
          <a:p>
            <a:pPr>
              <a:defRPr/>
            </a:pPr>
            <a:fld id="{4EAD393D-CBF9-43B0-88EF-D61D728976C5}" type="slidenum">
              <a:rPr lang="fr-FR"/>
              <a:pPr>
                <a:defRPr/>
              </a:pPr>
              <a:t>‹N°›</a:t>
            </a:fld>
            <a:endParaRPr lang="fr-FR" dirty="0"/>
          </a:p>
        </p:txBody>
      </p:sp>
      <p:sp>
        <p:nvSpPr>
          <p:cNvPr id="6" name="Rectangle 16"/>
          <p:cNvSpPr>
            <a:spLocks noGrp="1" noChangeArrowheads="1"/>
          </p:cNvSpPr>
          <p:nvPr>
            <p:ph type="dt" sz="half" idx="12"/>
          </p:nvPr>
        </p:nvSpPr>
        <p:spPr>
          <a:ln/>
        </p:spPr>
        <p:txBody>
          <a:bodyPr/>
          <a:lstStyle>
            <a:lvl1pPr>
              <a:defRPr/>
            </a:lvl1pPr>
          </a:lstStyle>
          <a:p>
            <a:pPr>
              <a:defRPr/>
            </a:pPr>
            <a:endParaRPr lang="fr-F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457200"/>
            <a:ext cx="2057400" cy="5410200"/>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457200" y="457200"/>
            <a:ext cx="6019800" cy="5410200"/>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2"/>
          <p:cNvSpPr>
            <a:spLocks noGrp="1" noChangeArrowheads="1"/>
          </p:cNvSpPr>
          <p:nvPr>
            <p:ph type="ftr" sz="quarter" idx="10"/>
          </p:nvPr>
        </p:nvSpPr>
        <p:spPr>
          <a:ln/>
        </p:spPr>
        <p:txBody>
          <a:bodyPr/>
          <a:lstStyle>
            <a:lvl1pPr>
              <a:defRPr/>
            </a:lvl1pPr>
          </a:lstStyle>
          <a:p>
            <a:pPr>
              <a:defRPr/>
            </a:pPr>
            <a:r>
              <a:rPr lang="fr-FR" smtClean="0"/>
              <a:t>Inspection pédagogique régionale Physique - Chimie</a:t>
            </a:r>
            <a:endParaRPr lang="fr-FR"/>
          </a:p>
        </p:txBody>
      </p:sp>
      <p:sp>
        <p:nvSpPr>
          <p:cNvPr id="5" name="Rectangle 3"/>
          <p:cNvSpPr>
            <a:spLocks noGrp="1" noChangeArrowheads="1"/>
          </p:cNvSpPr>
          <p:nvPr>
            <p:ph type="sldNum" sz="quarter" idx="11"/>
          </p:nvPr>
        </p:nvSpPr>
        <p:spPr>
          <a:ln/>
        </p:spPr>
        <p:txBody>
          <a:bodyPr/>
          <a:lstStyle>
            <a:lvl1pPr>
              <a:defRPr/>
            </a:lvl1pPr>
          </a:lstStyle>
          <a:p>
            <a:pPr>
              <a:defRPr/>
            </a:pPr>
            <a:fld id="{03EEBD92-4387-48E8-A6EB-5EF54CCC2E70}" type="slidenum">
              <a:rPr lang="fr-FR"/>
              <a:pPr>
                <a:defRPr/>
              </a:pPr>
              <a:t>‹N°›</a:t>
            </a:fld>
            <a:endParaRPr lang="fr-FR" dirty="0"/>
          </a:p>
        </p:txBody>
      </p:sp>
      <p:sp>
        <p:nvSpPr>
          <p:cNvPr id="6" name="Rectangle 16"/>
          <p:cNvSpPr>
            <a:spLocks noGrp="1" noChangeArrowheads="1"/>
          </p:cNvSpPr>
          <p:nvPr>
            <p:ph type="dt" sz="half" idx="12"/>
          </p:nvPr>
        </p:nvSpPr>
        <p:spPr>
          <a:ln/>
        </p:spPr>
        <p:txBody>
          <a:bodyPr/>
          <a:lstStyle>
            <a:lvl1pPr>
              <a:defRPr/>
            </a:lvl1pPr>
          </a:lstStyle>
          <a:p>
            <a:pPr>
              <a:defRPr/>
            </a:pPr>
            <a:endParaRPr lang="fr-F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Rectangle 2"/>
          <p:cNvSpPr>
            <a:spLocks noGrp="1" noChangeArrowheads="1"/>
          </p:cNvSpPr>
          <p:nvPr>
            <p:ph type="ftr" sz="quarter" idx="10"/>
          </p:nvPr>
        </p:nvSpPr>
        <p:spPr>
          <a:xfrm>
            <a:off x="2411760" y="6248400"/>
            <a:ext cx="4320480" cy="457200"/>
          </a:xfrm>
          <a:ln/>
        </p:spPr>
        <p:txBody>
          <a:bodyPr/>
          <a:lstStyle>
            <a:lvl1pPr>
              <a:defRPr/>
            </a:lvl1pPr>
          </a:lstStyle>
          <a:p>
            <a:pPr>
              <a:defRPr/>
            </a:pPr>
            <a:r>
              <a:rPr lang="fr-FR" dirty="0" smtClean="0"/>
              <a:t>Inspection pédagogique régionale Physique - Chimie</a:t>
            </a:r>
            <a:endParaRPr lang="fr-FR" dirty="0"/>
          </a:p>
        </p:txBody>
      </p:sp>
      <p:sp>
        <p:nvSpPr>
          <p:cNvPr id="5" name="Rectangle 3"/>
          <p:cNvSpPr>
            <a:spLocks noGrp="1" noChangeArrowheads="1"/>
          </p:cNvSpPr>
          <p:nvPr>
            <p:ph type="sldNum" sz="quarter" idx="11"/>
          </p:nvPr>
        </p:nvSpPr>
        <p:spPr>
          <a:ln/>
        </p:spPr>
        <p:txBody>
          <a:bodyPr/>
          <a:lstStyle>
            <a:lvl1pPr>
              <a:defRPr/>
            </a:lvl1pPr>
          </a:lstStyle>
          <a:p>
            <a:pPr>
              <a:defRPr/>
            </a:pPr>
            <a:fld id="{E893BEE4-E582-482E-983B-756010F15C78}" type="slidenum">
              <a:rPr lang="fr-FR"/>
              <a:pPr>
                <a:defRPr/>
              </a:pPr>
              <a:t>‹N°›</a:t>
            </a:fld>
            <a:endParaRPr lang="fr-FR" dirty="0"/>
          </a:p>
        </p:txBody>
      </p:sp>
      <p:sp>
        <p:nvSpPr>
          <p:cNvPr id="6" name="Rectangle 16"/>
          <p:cNvSpPr>
            <a:spLocks noGrp="1" noChangeArrowheads="1"/>
          </p:cNvSpPr>
          <p:nvPr>
            <p:ph type="dt" sz="half" idx="12"/>
          </p:nvPr>
        </p:nvSpPr>
        <p:spPr>
          <a:ln/>
        </p:spPr>
        <p:txBody>
          <a:bodyPr/>
          <a:lstStyle>
            <a:lvl1pPr>
              <a:defRPr/>
            </a:lvl1pPr>
          </a:lstStyle>
          <a:p>
            <a:pPr>
              <a:defRPr/>
            </a:pPr>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fr-FR" smtClean="0"/>
              <a:t>Modifiez les styles du texte du masque</a:t>
            </a:r>
          </a:p>
        </p:txBody>
      </p:sp>
      <p:sp>
        <p:nvSpPr>
          <p:cNvPr id="4" name="Rectangle 2"/>
          <p:cNvSpPr>
            <a:spLocks noGrp="1" noChangeArrowheads="1"/>
          </p:cNvSpPr>
          <p:nvPr>
            <p:ph type="ftr" sz="quarter" idx="10"/>
          </p:nvPr>
        </p:nvSpPr>
        <p:spPr>
          <a:ln/>
        </p:spPr>
        <p:txBody>
          <a:bodyPr/>
          <a:lstStyle>
            <a:lvl1pPr>
              <a:defRPr/>
            </a:lvl1pPr>
          </a:lstStyle>
          <a:p>
            <a:pPr>
              <a:defRPr/>
            </a:pPr>
            <a:r>
              <a:rPr lang="fr-FR" smtClean="0"/>
              <a:t>Inspection pédagogique régionale Physique - Chimie</a:t>
            </a:r>
            <a:endParaRPr lang="fr-FR"/>
          </a:p>
        </p:txBody>
      </p:sp>
      <p:sp>
        <p:nvSpPr>
          <p:cNvPr id="5" name="Rectangle 3"/>
          <p:cNvSpPr>
            <a:spLocks noGrp="1" noChangeArrowheads="1"/>
          </p:cNvSpPr>
          <p:nvPr>
            <p:ph type="sldNum" sz="quarter" idx="11"/>
          </p:nvPr>
        </p:nvSpPr>
        <p:spPr>
          <a:ln/>
        </p:spPr>
        <p:txBody>
          <a:bodyPr/>
          <a:lstStyle>
            <a:lvl1pPr>
              <a:defRPr/>
            </a:lvl1pPr>
          </a:lstStyle>
          <a:p>
            <a:pPr>
              <a:defRPr/>
            </a:pPr>
            <a:fld id="{08E95516-2BA9-46F4-A29A-D9D1499946DC}" type="slidenum">
              <a:rPr lang="fr-FR"/>
              <a:pPr>
                <a:defRPr/>
              </a:pPr>
              <a:t>‹N°›</a:t>
            </a:fld>
            <a:endParaRPr lang="fr-FR" dirty="0"/>
          </a:p>
        </p:txBody>
      </p:sp>
      <p:sp>
        <p:nvSpPr>
          <p:cNvPr id="6" name="Rectangle 16"/>
          <p:cNvSpPr>
            <a:spLocks noGrp="1" noChangeArrowheads="1"/>
          </p:cNvSpPr>
          <p:nvPr>
            <p:ph type="dt" sz="half" idx="12"/>
          </p:nvPr>
        </p:nvSpPr>
        <p:spPr>
          <a:ln/>
        </p:spPr>
        <p:txBody>
          <a:bodyPr/>
          <a:lstStyle>
            <a:lvl1pPr>
              <a:defRPr/>
            </a:lvl1pPr>
          </a:lstStyle>
          <a:p>
            <a:pPr>
              <a:defRPr/>
            </a:pPr>
            <a:endParaRPr lang="fr-F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457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Rectangle 2"/>
          <p:cNvSpPr>
            <a:spLocks noGrp="1" noChangeArrowheads="1"/>
          </p:cNvSpPr>
          <p:nvPr>
            <p:ph type="ftr" sz="quarter" idx="10"/>
          </p:nvPr>
        </p:nvSpPr>
        <p:spPr>
          <a:ln/>
        </p:spPr>
        <p:txBody>
          <a:bodyPr/>
          <a:lstStyle>
            <a:lvl1pPr>
              <a:defRPr/>
            </a:lvl1pPr>
          </a:lstStyle>
          <a:p>
            <a:pPr>
              <a:defRPr/>
            </a:pPr>
            <a:r>
              <a:rPr lang="fr-FR" smtClean="0"/>
              <a:t>Inspection pédagogique régionale Physique - Chimie</a:t>
            </a:r>
            <a:endParaRPr lang="fr-FR"/>
          </a:p>
        </p:txBody>
      </p:sp>
      <p:sp>
        <p:nvSpPr>
          <p:cNvPr id="6" name="Rectangle 3"/>
          <p:cNvSpPr>
            <a:spLocks noGrp="1" noChangeArrowheads="1"/>
          </p:cNvSpPr>
          <p:nvPr>
            <p:ph type="sldNum" sz="quarter" idx="11"/>
          </p:nvPr>
        </p:nvSpPr>
        <p:spPr>
          <a:ln/>
        </p:spPr>
        <p:txBody>
          <a:bodyPr/>
          <a:lstStyle>
            <a:lvl1pPr>
              <a:defRPr/>
            </a:lvl1pPr>
          </a:lstStyle>
          <a:p>
            <a:pPr>
              <a:defRPr/>
            </a:pPr>
            <a:fld id="{574C49D1-FDD1-4F23-8C8E-E856F6360E1F}" type="slidenum">
              <a:rPr lang="fr-FR"/>
              <a:pPr>
                <a:defRPr/>
              </a:pPr>
              <a:t>‹N°›</a:t>
            </a:fld>
            <a:endParaRPr lang="fr-FR" dirty="0"/>
          </a:p>
        </p:txBody>
      </p:sp>
      <p:sp>
        <p:nvSpPr>
          <p:cNvPr id="7" name="Rectangle 16"/>
          <p:cNvSpPr>
            <a:spLocks noGrp="1" noChangeArrowheads="1"/>
          </p:cNvSpPr>
          <p:nvPr>
            <p:ph type="dt" sz="half" idx="12"/>
          </p:nvPr>
        </p:nvSpPr>
        <p:spPr>
          <a:ln/>
        </p:spPr>
        <p:txBody>
          <a:bodyPr/>
          <a:lstStyle>
            <a:lvl1pPr>
              <a:defRPr/>
            </a:lvl1pPr>
          </a:lstStyle>
          <a:p>
            <a:pPr>
              <a:defRPr/>
            </a:pPr>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8229600" cy="1143000"/>
          </a:xfrm>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Rectangle 2"/>
          <p:cNvSpPr>
            <a:spLocks noGrp="1" noChangeArrowheads="1"/>
          </p:cNvSpPr>
          <p:nvPr>
            <p:ph type="ftr" sz="quarter" idx="10"/>
          </p:nvPr>
        </p:nvSpPr>
        <p:spPr>
          <a:ln/>
        </p:spPr>
        <p:txBody>
          <a:bodyPr/>
          <a:lstStyle>
            <a:lvl1pPr>
              <a:defRPr/>
            </a:lvl1pPr>
          </a:lstStyle>
          <a:p>
            <a:pPr>
              <a:defRPr/>
            </a:pPr>
            <a:r>
              <a:rPr lang="fr-FR" smtClean="0"/>
              <a:t>Inspection pédagogique régionale Physique - Chimie</a:t>
            </a:r>
            <a:endParaRPr lang="fr-FR"/>
          </a:p>
        </p:txBody>
      </p:sp>
      <p:sp>
        <p:nvSpPr>
          <p:cNvPr id="8" name="Rectangle 3"/>
          <p:cNvSpPr>
            <a:spLocks noGrp="1" noChangeArrowheads="1"/>
          </p:cNvSpPr>
          <p:nvPr>
            <p:ph type="sldNum" sz="quarter" idx="11"/>
          </p:nvPr>
        </p:nvSpPr>
        <p:spPr>
          <a:ln/>
        </p:spPr>
        <p:txBody>
          <a:bodyPr/>
          <a:lstStyle>
            <a:lvl1pPr>
              <a:defRPr/>
            </a:lvl1pPr>
          </a:lstStyle>
          <a:p>
            <a:pPr>
              <a:defRPr/>
            </a:pPr>
            <a:fld id="{B4782889-2F77-45E1-ACCA-64E7A7597C15}" type="slidenum">
              <a:rPr lang="fr-FR"/>
              <a:pPr>
                <a:defRPr/>
              </a:pPr>
              <a:t>‹N°›</a:t>
            </a:fld>
            <a:endParaRPr lang="fr-FR" dirty="0"/>
          </a:p>
        </p:txBody>
      </p:sp>
      <p:sp>
        <p:nvSpPr>
          <p:cNvPr id="9" name="Rectangle 16"/>
          <p:cNvSpPr>
            <a:spLocks noGrp="1" noChangeArrowheads="1"/>
          </p:cNvSpPr>
          <p:nvPr>
            <p:ph type="dt" sz="half" idx="12"/>
          </p:nvPr>
        </p:nvSpPr>
        <p:spPr>
          <a:ln/>
        </p:spPr>
        <p:txBody>
          <a:bodyPr/>
          <a:lstStyle>
            <a:lvl1pPr>
              <a:defRPr/>
            </a:lvl1pPr>
          </a:lstStyle>
          <a:p>
            <a:pPr>
              <a:defRPr/>
            </a:pPr>
            <a:endParaRPr lang="fr-F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Rectangle 2"/>
          <p:cNvSpPr>
            <a:spLocks noGrp="1" noChangeArrowheads="1"/>
          </p:cNvSpPr>
          <p:nvPr>
            <p:ph type="ftr" sz="quarter" idx="10"/>
          </p:nvPr>
        </p:nvSpPr>
        <p:spPr>
          <a:ln/>
        </p:spPr>
        <p:txBody>
          <a:bodyPr/>
          <a:lstStyle>
            <a:lvl1pPr>
              <a:defRPr/>
            </a:lvl1pPr>
          </a:lstStyle>
          <a:p>
            <a:pPr>
              <a:defRPr/>
            </a:pPr>
            <a:r>
              <a:rPr lang="fr-FR" smtClean="0"/>
              <a:t>Inspection pédagogique régionale Physique - Chimie</a:t>
            </a:r>
            <a:endParaRPr lang="fr-FR"/>
          </a:p>
        </p:txBody>
      </p:sp>
      <p:sp>
        <p:nvSpPr>
          <p:cNvPr id="4" name="Rectangle 3"/>
          <p:cNvSpPr>
            <a:spLocks noGrp="1" noChangeArrowheads="1"/>
          </p:cNvSpPr>
          <p:nvPr>
            <p:ph type="sldNum" sz="quarter" idx="11"/>
          </p:nvPr>
        </p:nvSpPr>
        <p:spPr>
          <a:ln/>
        </p:spPr>
        <p:txBody>
          <a:bodyPr/>
          <a:lstStyle>
            <a:lvl1pPr>
              <a:defRPr/>
            </a:lvl1pPr>
          </a:lstStyle>
          <a:p>
            <a:pPr>
              <a:defRPr/>
            </a:pPr>
            <a:fld id="{9322D038-BB3C-4E0D-8D07-2A440873A04A}" type="slidenum">
              <a:rPr lang="fr-FR"/>
              <a:pPr>
                <a:defRPr/>
              </a:pPr>
              <a:t>‹N°›</a:t>
            </a:fld>
            <a:endParaRPr lang="fr-FR" dirty="0"/>
          </a:p>
        </p:txBody>
      </p:sp>
      <p:sp>
        <p:nvSpPr>
          <p:cNvPr id="5" name="Rectangle 16"/>
          <p:cNvSpPr>
            <a:spLocks noGrp="1" noChangeArrowheads="1"/>
          </p:cNvSpPr>
          <p:nvPr>
            <p:ph type="dt" sz="half" idx="12"/>
          </p:nvPr>
        </p:nvSpPr>
        <p:spPr>
          <a:ln/>
        </p:spPr>
        <p:txBody>
          <a:bodyPr/>
          <a:lstStyle>
            <a:lvl1pPr>
              <a:defRPr/>
            </a:lvl1pPr>
          </a:lstStyle>
          <a:p>
            <a:pPr>
              <a:defRPr/>
            </a:pPr>
            <a:endParaRPr lang="fr-F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Rectangle 2"/>
          <p:cNvSpPr>
            <a:spLocks noGrp="1" noChangeArrowheads="1"/>
          </p:cNvSpPr>
          <p:nvPr>
            <p:ph type="ftr" sz="quarter" idx="10"/>
          </p:nvPr>
        </p:nvSpPr>
        <p:spPr>
          <a:ln/>
        </p:spPr>
        <p:txBody>
          <a:bodyPr/>
          <a:lstStyle>
            <a:lvl1pPr>
              <a:defRPr/>
            </a:lvl1pPr>
          </a:lstStyle>
          <a:p>
            <a:pPr>
              <a:defRPr/>
            </a:pPr>
            <a:r>
              <a:rPr lang="fr-FR" smtClean="0"/>
              <a:t>Inspection pédagogique régionale Physique - Chimie</a:t>
            </a:r>
            <a:endParaRPr lang="fr-FR"/>
          </a:p>
        </p:txBody>
      </p:sp>
      <p:sp>
        <p:nvSpPr>
          <p:cNvPr id="3" name="Rectangle 3"/>
          <p:cNvSpPr>
            <a:spLocks noGrp="1" noChangeArrowheads="1"/>
          </p:cNvSpPr>
          <p:nvPr>
            <p:ph type="sldNum" sz="quarter" idx="11"/>
          </p:nvPr>
        </p:nvSpPr>
        <p:spPr>
          <a:ln/>
        </p:spPr>
        <p:txBody>
          <a:bodyPr/>
          <a:lstStyle>
            <a:lvl1pPr>
              <a:defRPr/>
            </a:lvl1pPr>
          </a:lstStyle>
          <a:p>
            <a:pPr>
              <a:defRPr/>
            </a:pPr>
            <a:fld id="{56A5A9AC-BFBB-4C00-8B73-40AB423FF0CB}" type="slidenum">
              <a:rPr lang="fr-FR"/>
              <a:pPr>
                <a:defRPr/>
              </a:pPr>
              <a:t>‹N°›</a:t>
            </a:fld>
            <a:endParaRPr lang="fr-FR" dirty="0"/>
          </a:p>
        </p:txBody>
      </p:sp>
      <p:sp>
        <p:nvSpPr>
          <p:cNvPr id="4" name="Rectangle 16"/>
          <p:cNvSpPr>
            <a:spLocks noGrp="1" noChangeArrowheads="1"/>
          </p:cNvSpPr>
          <p:nvPr>
            <p:ph type="dt" sz="half" idx="12"/>
          </p:nvPr>
        </p:nvSpPr>
        <p:spPr>
          <a:ln/>
        </p:spPr>
        <p:txBody>
          <a:bodyPr/>
          <a:lstStyle>
            <a:lvl1pPr>
              <a:defRPr/>
            </a:lvl1pPr>
          </a:lstStyle>
          <a:p>
            <a:pPr>
              <a:defRPr/>
            </a:pPr>
            <a:endParaRPr lang="fr-F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Rectangle 2"/>
          <p:cNvSpPr>
            <a:spLocks noGrp="1" noChangeArrowheads="1"/>
          </p:cNvSpPr>
          <p:nvPr>
            <p:ph type="ftr" sz="quarter" idx="10"/>
          </p:nvPr>
        </p:nvSpPr>
        <p:spPr>
          <a:ln/>
        </p:spPr>
        <p:txBody>
          <a:bodyPr/>
          <a:lstStyle>
            <a:lvl1pPr>
              <a:defRPr/>
            </a:lvl1pPr>
          </a:lstStyle>
          <a:p>
            <a:pPr>
              <a:defRPr/>
            </a:pPr>
            <a:r>
              <a:rPr lang="fr-FR" smtClean="0"/>
              <a:t>Inspection pédagogique régionale Physique - Chimie</a:t>
            </a:r>
            <a:endParaRPr lang="fr-FR"/>
          </a:p>
        </p:txBody>
      </p:sp>
      <p:sp>
        <p:nvSpPr>
          <p:cNvPr id="6" name="Rectangle 3"/>
          <p:cNvSpPr>
            <a:spLocks noGrp="1" noChangeArrowheads="1"/>
          </p:cNvSpPr>
          <p:nvPr>
            <p:ph type="sldNum" sz="quarter" idx="11"/>
          </p:nvPr>
        </p:nvSpPr>
        <p:spPr>
          <a:ln/>
        </p:spPr>
        <p:txBody>
          <a:bodyPr/>
          <a:lstStyle>
            <a:lvl1pPr>
              <a:defRPr/>
            </a:lvl1pPr>
          </a:lstStyle>
          <a:p>
            <a:pPr>
              <a:defRPr/>
            </a:pPr>
            <a:fld id="{E14C29EC-2BF9-4643-A7CA-BB4322CB36C1}" type="slidenum">
              <a:rPr lang="fr-FR"/>
              <a:pPr>
                <a:defRPr/>
              </a:pPr>
              <a:t>‹N°›</a:t>
            </a:fld>
            <a:endParaRPr lang="fr-FR" dirty="0"/>
          </a:p>
        </p:txBody>
      </p:sp>
      <p:sp>
        <p:nvSpPr>
          <p:cNvPr id="7" name="Rectangle 16"/>
          <p:cNvSpPr>
            <a:spLocks noGrp="1" noChangeArrowheads="1"/>
          </p:cNvSpPr>
          <p:nvPr>
            <p:ph type="dt" sz="half" idx="12"/>
          </p:nvPr>
        </p:nvSpPr>
        <p:spPr>
          <a:ln/>
        </p:spPr>
        <p:txBody>
          <a:bodyPr/>
          <a:lstStyle>
            <a:lvl1pPr>
              <a:defRPr/>
            </a:lvl1pPr>
          </a:lstStyle>
          <a:p>
            <a:pPr>
              <a:defRPr/>
            </a:pPr>
            <a:endParaRPr lang="fr-F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fr-FR" noProof="0" dirty="0" smtClean="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Rectangle 2"/>
          <p:cNvSpPr>
            <a:spLocks noGrp="1" noChangeArrowheads="1"/>
          </p:cNvSpPr>
          <p:nvPr>
            <p:ph type="ftr" sz="quarter" idx="10"/>
          </p:nvPr>
        </p:nvSpPr>
        <p:spPr>
          <a:ln/>
        </p:spPr>
        <p:txBody>
          <a:bodyPr/>
          <a:lstStyle>
            <a:lvl1pPr>
              <a:defRPr/>
            </a:lvl1pPr>
          </a:lstStyle>
          <a:p>
            <a:pPr>
              <a:defRPr/>
            </a:pPr>
            <a:r>
              <a:rPr lang="fr-FR" smtClean="0"/>
              <a:t>Inspection pédagogique régionale Physique - Chimie</a:t>
            </a:r>
            <a:endParaRPr lang="fr-FR"/>
          </a:p>
        </p:txBody>
      </p:sp>
      <p:sp>
        <p:nvSpPr>
          <p:cNvPr id="6" name="Rectangle 3"/>
          <p:cNvSpPr>
            <a:spLocks noGrp="1" noChangeArrowheads="1"/>
          </p:cNvSpPr>
          <p:nvPr>
            <p:ph type="sldNum" sz="quarter" idx="11"/>
          </p:nvPr>
        </p:nvSpPr>
        <p:spPr>
          <a:ln/>
        </p:spPr>
        <p:txBody>
          <a:bodyPr/>
          <a:lstStyle>
            <a:lvl1pPr>
              <a:defRPr/>
            </a:lvl1pPr>
          </a:lstStyle>
          <a:p>
            <a:pPr>
              <a:defRPr/>
            </a:pPr>
            <a:fld id="{96F58F0F-F8C4-454D-BC35-6F6372760C30}" type="slidenum">
              <a:rPr lang="fr-FR"/>
              <a:pPr>
                <a:defRPr/>
              </a:pPr>
              <a:t>‹N°›</a:t>
            </a:fld>
            <a:endParaRPr lang="fr-FR" dirty="0"/>
          </a:p>
        </p:txBody>
      </p:sp>
      <p:sp>
        <p:nvSpPr>
          <p:cNvPr id="7" name="Rectangle 16"/>
          <p:cNvSpPr>
            <a:spLocks noGrp="1" noChangeArrowheads="1"/>
          </p:cNvSpPr>
          <p:nvPr>
            <p:ph type="dt" sz="half" idx="12"/>
          </p:nvPr>
        </p:nvSpPr>
        <p:spPr>
          <a:ln/>
        </p:spPr>
        <p:txBody>
          <a:bodyPr/>
          <a:lstStyle>
            <a:lvl1pPr>
              <a:defRPr/>
            </a:lvl1pPr>
          </a:lstStyle>
          <a:p>
            <a:pPr>
              <a:defRPr/>
            </a:pPr>
            <a:endParaRPr lang="fr-F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Rectangle 2"/>
          <p:cNvSpPr>
            <a:spLocks noGrp="1" noChangeArrowheads="1"/>
          </p:cNvSpPr>
          <p:nvPr>
            <p:ph type="ftr" sz="quarter" idx="3"/>
          </p:nvPr>
        </p:nvSpPr>
        <p:spPr bwMode="auto">
          <a:xfrm>
            <a:off x="3124200" y="6248400"/>
            <a:ext cx="28956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ctr">
              <a:defRPr sz="1200">
                <a:latin typeface="Arial" charset="0"/>
                <a:cs typeface="+mn-cs"/>
              </a:defRPr>
            </a:lvl1pPr>
          </a:lstStyle>
          <a:p>
            <a:pPr>
              <a:defRPr/>
            </a:pPr>
            <a:r>
              <a:rPr lang="fr-FR" smtClean="0"/>
              <a:t>Inspection pédagogique régionale Physique - Chimie</a:t>
            </a:r>
            <a:endParaRPr lang="fr-FR"/>
          </a:p>
        </p:txBody>
      </p:sp>
      <p:sp>
        <p:nvSpPr>
          <p:cNvPr id="19459" name="Rectangle 3"/>
          <p:cNvSpPr>
            <a:spLocks noGrp="1" noChangeArrowheads="1"/>
          </p:cNvSpPr>
          <p:nvPr>
            <p:ph type="sldNum" sz="quarter" idx="4"/>
          </p:nvPr>
        </p:nvSpPr>
        <p:spPr bwMode="auto">
          <a:xfrm>
            <a:off x="6553200" y="6248400"/>
            <a:ext cx="2133600" cy="45720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a:defRPr sz="1200">
                <a:latin typeface="Arial Black" pitchFamily="34" charset="0"/>
                <a:cs typeface="+mn-cs"/>
              </a:defRPr>
            </a:lvl1pPr>
          </a:lstStyle>
          <a:p>
            <a:pPr>
              <a:defRPr/>
            </a:pPr>
            <a:fld id="{C523129D-200F-4058-8054-EE8DE27373ED}" type="slidenum">
              <a:rPr lang="fr-FR"/>
              <a:pPr>
                <a:defRPr/>
              </a:pPr>
              <a:t>‹N°›</a:t>
            </a:fld>
            <a:endParaRPr lang="fr-FR" dirty="0"/>
          </a:p>
        </p:txBody>
      </p:sp>
      <p:grpSp>
        <p:nvGrpSpPr>
          <p:cNvPr id="1028" name="Group 4"/>
          <p:cNvGrpSpPr>
            <a:grpSpLocks/>
          </p:cNvGrpSpPr>
          <p:nvPr/>
        </p:nvGrpSpPr>
        <p:grpSpPr bwMode="auto">
          <a:xfrm>
            <a:off x="0" y="0"/>
            <a:ext cx="9144000" cy="546100"/>
            <a:chOff x="0" y="0"/>
            <a:chExt cx="5760" cy="344"/>
          </a:xfrm>
        </p:grpSpPr>
        <p:sp>
          <p:nvSpPr>
            <p:cNvPr id="1033" name="Rectangle 5"/>
            <p:cNvSpPr>
              <a:spLocks noChangeArrowheads="1"/>
            </p:cNvSpPr>
            <p:nvPr/>
          </p:nvSpPr>
          <p:spPr bwMode="auto">
            <a:xfrm>
              <a:off x="0" y="0"/>
              <a:ext cx="180" cy="336"/>
            </a:xfrm>
            <a:prstGeom prst="rect">
              <a:avLst/>
            </a:prstGeom>
            <a:gradFill rotWithShape="0">
              <a:gsLst>
                <a:gs pos="0">
                  <a:schemeClr val="folHlink"/>
                </a:gs>
                <a:gs pos="100000">
                  <a:schemeClr val="bg1"/>
                </a:gs>
              </a:gsLst>
              <a:lin ang="0" scaled="1"/>
            </a:gradFill>
            <a:ln w="9525">
              <a:noFill/>
              <a:miter lim="800000"/>
              <a:headEnd/>
              <a:tailEnd/>
            </a:ln>
          </p:spPr>
          <p:txBody>
            <a:bodyPr wrap="none" anchor="ctr"/>
            <a:lstStyle/>
            <a:p>
              <a:pPr algn="ctr"/>
              <a:endParaRPr lang="fr-FR" sz="2400">
                <a:latin typeface="Times New Roman" pitchFamily="18" charset="0"/>
              </a:endParaRPr>
            </a:p>
          </p:txBody>
        </p:sp>
        <p:sp>
          <p:nvSpPr>
            <p:cNvPr id="1034" name="Rectangle 6"/>
            <p:cNvSpPr>
              <a:spLocks noChangeArrowheads="1"/>
            </p:cNvSpPr>
            <p:nvPr/>
          </p:nvSpPr>
          <p:spPr bwMode="auto">
            <a:xfrm>
              <a:off x="260" y="85"/>
              <a:ext cx="5500" cy="173"/>
            </a:xfrm>
            <a:prstGeom prst="rect">
              <a:avLst/>
            </a:prstGeom>
            <a:gradFill rotWithShape="0">
              <a:gsLst>
                <a:gs pos="0">
                  <a:schemeClr val="bg2"/>
                </a:gs>
                <a:gs pos="100000">
                  <a:schemeClr val="bg1"/>
                </a:gs>
              </a:gsLst>
              <a:lin ang="0" scaled="1"/>
            </a:gradFill>
            <a:ln w="9525">
              <a:noFill/>
              <a:miter lim="800000"/>
              <a:headEnd/>
              <a:tailEnd/>
            </a:ln>
          </p:spPr>
          <p:txBody>
            <a:bodyPr/>
            <a:lstStyle/>
            <a:p>
              <a:endParaRPr lang="fr-FR" sz="2400">
                <a:latin typeface="Times New Roman" pitchFamily="18" charset="0"/>
              </a:endParaRPr>
            </a:p>
          </p:txBody>
        </p:sp>
        <p:sp>
          <p:nvSpPr>
            <p:cNvPr id="1035" name="Rectangle 7"/>
            <p:cNvSpPr>
              <a:spLocks noChangeArrowheads="1"/>
            </p:cNvSpPr>
            <p:nvPr/>
          </p:nvSpPr>
          <p:spPr bwMode="auto">
            <a:xfrm>
              <a:off x="258" y="85"/>
              <a:ext cx="87" cy="89"/>
            </a:xfrm>
            <a:prstGeom prst="rect">
              <a:avLst/>
            </a:prstGeom>
            <a:solidFill>
              <a:schemeClr val="folHlink"/>
            </a:solidFill>
            <a:ln w="9525">
              <a:noFill/>
              <a:miter lim="800000"/>
              <a:headEnd/>
              <a:tailEnd/>
            </a:ln>
          </p:spPr>
          <p:txBody>
            <a:bodyPr/>
            <a:lstStyle/>
            <a:p>
              <a:endParaRPr lang="fr-FR">
                <a:solidFill>
                  <a:schemeClr val="hlink"/>
                </a:solidFill>
              </a:endParaRPr>
            </a:p>
          </p:txBody>
        </p:sp>
        <p:sp>
          <p:nvSpPr>
            <p:cNvPr id="1036" name="Rectangle 8"/>
            <p:cNvSpPr>
              <a:spLocks noChangeArrowheads="1"/>
            </p:cNvSpPr>
            <p:nvPr/>
          </p:nvSpPr>
          <p:spPr bwMode="auto">
            <a:xfrm>
              <a:off x="345" y="0"/>
              <a:ext cx="88" cy="87"/>
            </a:xfrm>
            <a:prstGeom prst="rect">
              <a:avLst/>
            </a:prstGeom>
            <a:solidFill>
              <a:schemeClr val="folHlink"/>
            </a:solidFill>
            <a:ln w="9525">
              <a:noFill/>
              <a:miter lim="800000"/>
              <a:headEnd/>
              <a:tailEnd/>
            </a:ln>
          </p:spPr>
          <p:txBody>
            <a:bodyPr/>
            <a:lstStyle/>
            <a:p>
              <a:endParaRPr lang="fr-FR">
                <a:solidFill>
                  <a:schemeClr val="hlink"/>
                </a:solidFill>
              </a:endParaRPr>
            </a:p>
          </p:txBody>
        </p:sp>
        <p:sp>
          <p:nvSpPr>
            <p:cNvPr id="1037" name="Rectangle 9"/>
            <p:cNvSpPr>
              <a:spLocks noChangeArrowheads="1"/>
            </p:cNvSpPr>
            <p:nvPr/>
          </p:nvSpPr>
          <p:spPr bwMode="auto">
            <a:xfrm>
              <a:off x="345" y="85"/>
              <a:ext cx="88" cy="89"/>
            </a:xfrm>
            <a:prstGeom prst="rect">
              <a:avLst/>
            </a:prstGeom>
            <a:solidFill>
              <a:schemeClr val="accent2"/>
            </a:solidFill>
            <a:ln w="9525">
              <a:noFill/>
              <a:miter lim="800000"/>
              <a:headEnd/>
              <a:tailEnd/>
            </a:ln>
          </p:spPr>
          <p:txBody>
            <a:bodyPr/>
            <a:lstStyle/>
            <a:p>
              <a:endParaRPr lang="fr-FR">
                <a:solidFill>
                  <a:schemeClr val="accent2"/>
                </a:solidFill>
              </a:endParaRPr>
            </a:p>
          </p:txBody>
        </p:sp>
        <p:sp>
          <p:nvSpPr>
            <p:cNvPr id="1038" name="Rectangle 10"/>
            <p:cNvSpPr>
              <a:spLocks noChangeArrowheads="1"/>
            </p:cNvSpPr>
            <p:nvPr/>
          </p:nvSpPr>
          <p:spPr bwMode="auto">
            <a:xfrm>
              <a:off x="173" y="173"/>
              <a:ext cx="86" cy="87"/>
            </a:xfrm>
            <a:prstGeom prst="rect">
              <a:avLst/>
            </a:prstGeom>
            <a:solidFill>
              <a:schemeClr val="folHlink"/>
            </a:solidFill>
            <a:ln w="9525">
              <a:noFill/>
              <a:miter lim="800000"/>
              <a:headEnd/>
              <a:tailEnd/>
            </a:ln>
          </p:spPr>
          <p:txBody>
            <a:bodyPr/>
            <a:lstStyle/>
            <a:p>
              <a:endParaRPr lang="fr-FR">
                <a:solidFill>
                  <a:schemeClr val="hlink"/>
                </a:solidFill>
              </a:endParaRPr>
            </a:p>
          </p:txBody>
        </p:sp>
        <p:sp>
          <p:nvSpPr>
            <p:cNvPr id="1039" name="Rectangle 11"/>
            <p:cNvSpPr>
              <a:spLocks noChangeArrowheads="1"/>
            </p:cNvSpPr>
            <p:nvPr/>
          </p:nvSpPr>
          <p:spPr bwMode="auto">
            <a:xfrm>
              <a:off x="83" y="86"/>
              <a:ext cx="89" cy="87"/>
            </a:xfrm>
            <a:prstGeom prst="rect">
              <a:avLst/>
            </a:prstGeom>
            <a:solidFill>
              <a:schemeClr val="bg2"/>
            </a:solidFill>
            <a:ln w="9525">
              <a:noFill/>
              <a:miter lim="800000"/>
              <a:headEnd/>
              <a:tailEnd/>
            </a:ln>
          </p:spPr>
          <p:txBody>
            <a:bodyPr/>
            <a:lstStyle/>
            <a:p>
              <a:endParaRPr lang="fr-FR" sz="2400">
                <a:latin typeface="Times New Roman" pitchFamily="18" charset="0"/>
              </a:endParaRPr>
            </a:p>
          </p:txBody>
        </p:sp>
        <p:sp>
          <p:nvSpPr>
            <p:cNvPr id="1040" name="Rectangle 12"/>
            <p:cNvSpPr>
              <a:spLocks noChangeArrowheads="1"/>
            </p:cNvSpPr>
            <p:nvPr/>
          </p:nvSpPr>
          <p:spPr bwMode="auto">
            <a:xfrm>
              <a:off x="258" y="171"/>
              <a:ext cx="87" cy="87"/>
            </a:xfrm>
            <a:prstGeom prst="rect">
              <a:avLst/>
            </a:prstGeom>
            <a:solidFill>
              <a:schemeClr val="accent2"/>
            </a:solidFill>
            <a:ln w="9525">
              <a:noFill/>
              <a:miter lim="800000"/>
              <a:headEnd/>
              <a:tailEnd/>
            </a:ln>
          </p:spPr>
          <p:txBody>
            <a:bodyPr/>
            <a:lstStyle/>
            <a:p>
              <a:endParaRPr lang="fr-FR">
                <a:solidFill>
                  <a:schemeClr val="accent2"/>
                </a:solidFill>
              </a:endParaRPr>
            </a:p>
          </p:txBody>
        </p:sp>
        <p:sp>
          <p:nvSpPr>
            <p:cNvPr id="1041" name="Rectangle 13"/>
            <p:cNvSpPr>
              <a:spLocks noChangeArrowheads="1"/>
            </p:cNvSpPr>
            <p:nvPr/>
          </p:nvSpPr>
          <p:spPr bwMode="auto">
            <a:xfrm>
              <a:off x="173" y="258"/>
              <a:ext cx="86" cy="86"/>
            </a:xfrm>
            <a:prstGeom prst="rect">
              <a:avLst/>
            </a:prstGeom>
            <a:solidFill>
              <a:schemeClr val="accent2"/>
            </a:solidFill>
            <a:ln w="9525">
              <a:noFill/>
              <a:miter lim="800000"/>
              <a:headEnd/>
              <a:tailEnd/>
            </a:ln>
          </p:spPr>
          <p:txBody>
            <a:bodyPr/>
            <a:lstStyle/>
            <a:p>
              <a:endParaRPr lang="fr-FR">
                <a:solidFill>
                  <a:schemeClr val="accent2"/>
                </a:solidFill>
              </a:endParaRPr>
            </a:p>
          </p:txBody>
        </p:sp>
      </p:grpSp>
      <p:sp>
        <p:nvSpPr>
          <p:cNvPr id="1029" name="Rectangle 14"/>
          <p:cNvSpPr>
            <a:spLocks noGrp="1" noChangeArrowheads="1"/>
          </p:cNvSpPr>
          <p:nvPr>
            <p:ph type="title"/>
          </p:nvPr>
        </p:nvSpPr>
        <p:spPr bwMode="auto">
          <a:xfrm>
            <a:off x="457200" y="457200"/>
            <a:ext cx="8229600" cy="13716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fr-FR" smtClean="0"/>
              <a:t>Cliquez pour modifier le style du titre</a:t>
            </a:r>
          </a:p>
        </p:txBody>
      </p:sp>
      <p:sp>
        <p:nvSpPr>
          <p:cNvPr id="1030" name="Rectangle 15"/>
          <p:cNvSpPr>
            <a:spLocks noGrp="1" noChangeArrowheads="1"/>
          </p:cNvSpPr>
          <p:nvPr>
            <p:ph type="body" idx="1"/>
          </p:nvPr>
        </p:nvSpPr>
        <p:spPr bwMode="auto">
          <a:xfrm>
            <a:off x="457200" y="1981200"/>
            <a:ext cx="8229600" cy="3886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p>
        </p:txBody>
      </p:sp>
      <p:sp>
        <p:nvSpPr>
          <p:cNvPr id="19472" name="Rectangle 16"/>
          <p:cNvSpPr>
            <a:spLocks noGrp="1" noChangeArrowheads="1"/>
          </p:cNvSpPr>
          <p:nvPr>
            <p:ph type="dt" sz="half" idx="2"/>
          </p:nvPr>
        </p:nvSpPr>
        <p:spPr bwMode="auto">
          <a:xfrm>
            <a:off x="457200" y="6245225"/>
            <a:ext cx="2133600" cy="476250"/>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defRPr sz="1200">
                <a:latin typeface="Arial" charset="0"/>
                <a:cs typeface="+mn-cs"/>
              </a:defRPr>
            </a:lvl1pPr>
          </a:lstStyle>
          <a:p>
            <a:pPr>
              <a:defRPr/>
            </a:pPr>
            <a:endParaRPr lang="fr-FR"/>
          </a:p>
        </p:txBody>
      </p:sp>
    </p:spTree>
  </p:cSld>
  <p:clrMap bg1="lt1" tx1="dk1" bg2="lt2" tx2="dk2" accent1="accent1" accent2="accent2" accent3="accent3" accent4="accent4" accent5="accent5" accent6="accent6" hlink="hlink" folHlink="folHlink"/>
  <p:sldLayoutIdLst>
    <p:sldLayoutId id="2147483892" r:id="rId1"/>
    <p:sldLayoutId id="2147483882" r:id="rId2"/>
    <p:sldLayoutId id="2147483883" r:id="rId3"/>
    <p:sldLayoutId id="2147483884" r:id="rId4"/>
    <p:sldLayoutId id="2147483885" r:id="rId5"/>
    <p:sldLayoutId id="2147483886" r:id="rId6"/>
    <p:sldLayoutId id="2147483887" r:id="rId7"/>
    <p:sldLayoutId id="2147483888" r:id="rId8"/>
    <p:sldLayoutId id="2147483889" r:id="rId9"/>
    <p:sldLayoutId id="2147483890" r:id="rId10"/>
    <p:sldLayoutId id="2147483891" r:id="rId11"/>
  </p:sldLayoutIdLst>
  <p:hf hdr="0" dt="0"/>
  <p:txStyles>
    <p:titleStyle>
      <a:lvl1pPr algn="l" rtl="0" eaLnBrk="0" fontAlgn="base" hangingPunct="0">
        <a:spcBef>
          <a:spcPct val="0"/>
        </a:spcBef>
        <a:spcAft>
          <a:spcPct val="0"/>
        </a:spcAft>
        <a:defRPr sz="4400">
          <a:solidFill>
            <a:schemeClr val="tx1"/>
          </a:solidFill>
          <a:latin typeface="+mj-lt"/>
          <a:ea typeface="+mj-ea"/>
          <a:cs typeface="+mj-cs"/>
        </a:defRPr>
      </a:lvl1pPr>
      <a:lvl2pPr algn="l" rtl="0" eaLnBrk="0" fontAlgn="base" hangingPunct="0">
        <a:spcBef>
          <a:spcPct val="0"/>
        </a:spcBef>
        <a:spcAft>
          <a:spcPct val="0"/>
        </a:spcAft>
        <a:defRPr sz="4400">
          <a:solidFill>
            <a:schemeClr val="tx1"/>
          </a:solidFill>
          <a:latin typeface="Arial" charset="0"/>
        </a:defRPr>
      </a:lvl2pPr>
      <a:lvl3pPr algn="l" rtl="0" eaLnBrk="0" fontAlgn="base" hangingPunct="0">
        <a:spcBef>
          <a:spcPct val="0"/>
        </a:spcBef>
        <a:spcAft>
          <a:spcPct val="0"/>
        </a:spcAft>
        <a:defRPr sz="4400">
          <a:solidFill>
            <a:schemeClr val="tx1"/>
          </a:solidFill>
          <a:latin typeface="Arial" charset="0"/>
        </a:defRPr>
      </a:lvl3pPr>
      <a:lvl4pPr algn="l" rtl="0" eaLnBrk="0" fontAlgn="base" hangingPunct="0">
        <a:spcBef>
          <a:spcPct val="0"/>
        </a:spcBef>
        <a:spcAft>
          <a:spcPct val="0"/>
        </a:spcAft>
        <a:defRPr sz="4400">
          <a:solidFill>
            <a:schemeClr val="tx1"/>
          </a:solidFill>
          <a:latin typeface="Arial" charset="0"/>
        </a:defRPr>
      </a:lvl4pPr>
      <a:lvl5pPr algn="l" rtl="0" eaLnBrk="0" fontAlgn="base" hangingPunct="0">
        <a:spcBef>
          <a:spcPct val="0"/>
        </a:spcBef>
        <a:spcAft>
          <a:spcPct val="0"/>
        </a:spcAft>
        <a:defRPr sz="4400">
          <a:solidFill>
            <a:schemeClr val="tx1"/>
          </a:solidFill>
          <a:latin typeface="Arial" charset="0"/>
        </a:defRPr>
      </a:lvl5pPr>
      <a:lvl6pPr marL="457200" algn="l" rtl="0" fontAlgn="base">
        <a:spcBef>
          <a:spcPct val="0"/>
        </a:spcBef>
        <a:spcAft>
          <a:spcPct val="0"/>
        </a:spcAft>
        <a:defRPr sz="4400">
          <a:solidFill>
            <a:schemeClr val="tx1"/>
          </a:solidFill>
          <a:latin typeface="Arial" charset="0"/>
        </a:defRPr>
      </a:lvl6pPr>
      <a:lvl7pPr marL="914400" algn="l" rtl="0" fontAlgn="base">
        <a:spcBef>
          <a:spcPct val="0"/>
        </a:spcBef>
        <a:spcAft>
          <a:spcPct val="0"/>
        </a:spcAft>
        <a:defRPr sz="4400">
          <a:solidFill>
            <a:schemeClr val="tx1"/>
          </a:solidFill>
          <a:latin typeface="Arial" charset="0"/>
        </a:defRPr>
      </a:lvl7pPr>
      <a:lvl8pPr marL="1371600" algn="l" rtl="0" fontAlgn="base">
        <a:spcBef>
          <a:spcPct val="0"/>
        </a:spcBef>
        <a:spcAft>
          <a:spcPct val="0"/>
        </a:spcAft>
        <a:defRPr sz="4400">
          <a:solidFill>
            <a:schemeClr val="tx1"/>
          </a:solidFill>
          <a:latin typeface="Arial" charset="0"/>
        </a:defRPr>
      </a:lvl8pPr>
      <a:lvl9pPr marL="1828800" algn="l" rtl="0" fontAlgn="base">
        <a:spcBef>
          <a:spcPct val="0"/>
        </a:spcBef>
        <a:spcAft>
          <a:spcPct val="0"/>
        </a:spcAft>
        <a:defRPr sz="4400">
          <a:solidFill>
            <a:schemeClr val="tx1"/>
          </a:solidFill>
          <a:latin typeface="Arial" charset="0"/>
        </a:defRPr>
      </a:lvl9pPr>
    </p:titleStyle>
    <p:bodyStyle>
      <a:lvl1pPr marL="342900" indent="-342900" algn="l" rtl="0" eaLnBrk="0" fontAlgn="base" hangingPunct="0">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80000"/>
        <a:buFont typeface="Wingdings" pitchFamily="2" charset="2"/>
        <a:buChar char="¨"/>
        <a:defRPr sz="2800">
          <a:solidFill>
            <a:schemeClr val="tx1"/>
          </a:solidFill>
          <a:latin typeface="+mn-lt"/>
        </a:defRPr>
      </a:lvl2pPr>
      <a:lvl3pPr marL="1143000" indent="-228600" algn="l" rtl="0" eaLnBrk="0" fontAlgn="base" hangingPunct="0">
        <a:spcBef>
          <a:spcPct val="20000"/>
        </a:spcBef>
        <a:spcAft>
          <a:spcPct val="0"/>
        </a:spcAft>
        <a:buClr>
          <a:schemeClr val="bg2"/>
        </a:buClr>
        <a:buSzPct val="65000"/>
        <a:buFont typeface="Wingdings"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accent2"/>
        </a:buClr>
        <a:buSzPct val="70000"/>
        <a:buFont typeface="Wingdings" pitchFamily="2" charset="2"/>
        <a:buChar char="¨"/>
        <a:defRPr sz="2000">
          <a:solidFill>
            <a:schemeClr val="tx1"/>
          </a:solidFill>
          <a:latin typeface="+mn-lt"/>
        </a:defRPr>
      </a:lvl4pPr>
      <a:lvl5pPr marL="2057400" indent="-228600" algn="l" rtl="0" eaLnBrk="0" fontAlgn="base" hangingPunct="0">
        <a:spcBef>
          <a:spcPct val="20000"/>
        </a:spcBef>
        <a:spcAft>
          <a:spcPct val="0"/>
        </a:spcAft>
        <a:buClr>
          <a:schemeClr val="bg2"/>
        </a:buClr>
        <a:buFont typeface="Wingdings" pitchFamily="2" charset="2"/>
        <a:buChar char="§"/>
        <a:defRPr sz="2000">
          <a:solidFill>
            <a:schemeClr val="tx1"/>
          </a:solidFill>
          <a:latin typeface="+mn-lt"/>
        </a:defRPr>
      </a:lvl5pPr>
      <a:lvl6pPr marL="25146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6pPr>
      <a:lvl7pPr marL="29718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7pPr>
      <a:lvl8pPr marL="34290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8pPr>
      <a:lvl9pPr marL="3886200" indent="-228600" algn="l" rtl="0" fontAlgn="base">
        <a:spcBef>
          <a:spcPct val="20000"/>
        </a:spcBef>
        <a:spcAft>
          <a:spcPct val="0"/>
        </a:spcAft>
        <a:buClr>
          <a:schemeClr val="bg2"/>
        </a:buClr>
        <a:buFont typeface="Wingdings" pitchFamily="2" charset="2"/>
        <a:buChar char="§"/>
        <a:defRPr sz="2000">
          <a:solidFill>
            <a:schemeClr val="tx1"/>
          </a:solidFill>
          <a:latin typeface="+mn-lt"/>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pH_et_incertitudes%20Decembre%202012.docx"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hyperlink" Target="sujet-BAC-L-ES-2012.pdf" TargetMode="External"/><Relationship Id="rId7" Type="http://schemas.openxmlformats.org/officeDocument/2006/relationships/hyperlink" Target="activit&#233;_RMN-1.pdf" TargetMode="External"/><Relationship Id="rId2" Type="http://schemas.openxmlformats.org/officeDocument/2006/relationships/hyperlink" Target="Le%20commentaire%20argument&#233;-1%20L%20et%20ES.pdf" TargetMode="External"/><Relationship Id="rId1" Type="http://schemas.openxmlformats.org/officeDocument/2006/relationships/slideLayout" Target="../slideLayouts/slideLayout7.xml"/><Relationship Id="rId6" Type="http://schemas.openxmlformats.org/officeDocument/2006/relationships/hyperlink" Target="TS-12_EEI_formation%20&#233;valuation.docx" TargetMode="External"/><Relationship Id="rId5" Type="http://schemas.openxmlformats.org/officeDocument/2006/relationships/hyperlink" Target="Correction-BAC-ES%20et%20L%202012.ppt" TargetMode="External"/><Relationship Id="rId4" Type="http://schemas.openxmlformats.org/officeDocument/2006/relationships/hyperlink" Target="Corrig&#233;-BAC-L-ES-2012.pdf"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4"/>
          <p:cNvSpPr>
            <a:spLocks noGrp="1" noChangeArrowheads="1"/>
          </p:cNvSpPr>
          <p:nvPr>
            <p:ph type="title"/>
          </p:nvPr>
        </p:nvSpPr>
        <p:spPr>
          <a:xfrm>
            <a:off x="77788" y="2564804"/>
            <a:ext cx="8964612" cy="2592388"/>
          </a:xfrm>
        </p:spPr>
        <p:txBody>
          <a:bodyPr/>
          <a:lstStyle/>
          <a:p>
            <a:pPr algn="ctr" eaLnBrk="1" hangingPunct="1"/>
            <a:r>
              <a:rPr lang="fr-FR" dirty="0" smtClean="0"/>
              <a:t>Le nouveau baccalauréat S </a:t>
            </a:r>
          </a:p>
        </p:txBody>
      </p:sp>
      <p:sp>
        <p:nvSpPr>
          <p:cNvPr id="6" name="Text Box 4"/>
          <p:cNvSpPr txBox="1">
            <a:spLocks noChangeArrowheads="1"/>
          </p:cNvSpPr>
          <p:nvPr/>
        </p:nvSpPr>
        <p:spPr bwMode="auto">
          <a:xfrm>
            <a:off x="251520" y="5877272"/>
            <a:ext cx="3600450" cy="707886"/>
          </a:xfrm>
          <a:prstGeom prst="rect">
            <a:avLst/>
          </a:prstGeom>
          <a:noFill/>
          <a:ln w="9525">
            <a:noFill/>
            <a:miter lim="800000"/>
            <a:headEnd/>
            <a:tailEnd/>
          </a:ln>
        </p:spPr>
        <p:txBody>
          <a:bodyPr>
            <a:spAutoFit/>
          </a:bodyPr>
          <a:lstStyle/>
          <a:p>
            <a:pPr algn="ctr">
              <a:spcBef>
                <a:spcPct val="50000"/>
              </a:spcBef>
            </a:pPr>
            <a:r>
              <a:rPr lang="fr-FR" sz="1600" b="1" dirty="0"/>
              <a:t>Inspection Pédagogique Régionale</a:t>
            </a:r>
          </a:p>
          <a:p>
            <a:pPr algn="ctr">
              <a:spcBef>
                <a:spcPct val="50000"/>
              </a:spcBef>
            </a:pPr>
            <a:r>
              <a:rPr lang="fr-FR" sz="1600" b="1" dirty="0" smtClean="0"/>
              <a:t>Physique-Chimie</a:t>
            </a:r>
            <a:endParaRPr lang="fr-FR" sz="1600" b="1" dirty="0"/>
          </a:p>
        </p:txBody>
      </p:sp>
      <p:sp>
        <p:nvSpPr>
          <p:cNvPr id="8" name="ZoneTexte 7"/>
          <p:cNvSpPr txBox="1"/>
          <p:nvPr/>
        </p:nvSpPr>
        <p:spPr>
          <a:xfrm>
            <a:off x="6300192" y="6021288"/>
            <a:ext cx="2592288" cy="646331"/>
          </a:xfrm>
          <a:prstGeom prst="rect">
            <a:avLst/>
          </a:prstGeom>
          <a:noFill/>
        </p:spPr>
        <p:txBody>
          <a:bodyPr wrap="square" rtlCol="0">
            <a:spAutoFit/>
          </a:bodyPr>
          <a:lstStyle/>
          <a:p>
            <a:pPr algn="ctr"/>
            <a:r>
              <a:rPr lang="fr-FR" dirty="0" smtClean="0"/>
              <a:t>Journées académiques Décembre 2012 </a:t>
            </a:r>
            <a:endParaRPr lang="fr-FR" dirty="0"/>
          </a:p>
        </p:txBody>
      </p:sp>
      <p:pic>
        <p:nvPicPr>
          <p:cNvPr id="9" name="Picture 2"/>
          <p:cNvPicPr>
            <a:picLocks noChangeAspect="1" noChangeArrowheads="1"/>
          </p:cNvPicPr>
          <p:nvPr/>
        </p:nvPicPr>
        <p:blipFill>
          <a:blip r:embed="rId3" cstate="print"/>
          <a:srcRect/>
          <a:stretch>
            <a:fillRect/>
          </a:stretch>
        </p:blipFill>
        <p:spPr bwMode="auto">
          <a:xfrm>
            <a:off x="395536" y="836712"/>
            <a:ext cx="1196975" cy="1498600"/>
          </a:xfrm>
          <a:prstGeom prst="rect">
            <a:avLst/>
          </a:prstGeom>
          <a:solidFill>
            <a:srgbClr val="FFFFFF"/>
          </a:solid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Espace réservé du numéro de diapositive 1"/>
          <p:cNvSpPr>
            <a:spLocks noGrp="1"/>
          </p:cNvSpPr>
          <p:nvPr>
            <p:ph type="sldNum" sz="quarter" idx="11"/>
          </p:nvPr>
        </p:nvSpPr>
        <p:spPr>
          <a:ln>
            <a:miter lim="800000"/>
            <a:headEnd/>
            <a:tailEnd/>
          </a:ln>
        </p:spPr>
        <p:txBody>
          <a:bodyPr/>
          <a:lstStyle/>
          <a:p>
            <a:pPr>
              <a:defRPr/>
            </a:pPr>
            <a:fld id="{F377B04B-1C82-41AA-8B2F-21658FC6D37B}" type="slidenum">
              <a:rPr lang="fr-FR" smtClean="0"/>
              <a:pPr>
                <a:defRPr/>
              </a:pPr>
              <a:t>2</a:t>
            </a:fld>
            <a:endParaRPr lang="fr-FR" smtClean="0"/>
          </a:p>
        </p:txBody>
      </p:sp>
      <p:sp>
        <p:nvSpPr>
          <p:cNvPr id="5" name="Espace réservé du pied de page 4"/>
          <p:cNvSpPr>
            <a:spLocks noGrp="1"/>
          </p:cNvSpPr>
          <p:nvPr>
            <p:ph type="ftr" sz="quarter" idx="10"/>
          </p:nvPr>
        </p:nvSpPr>
        <p:spPr/>
        <p:txBody>
          <a:bodyPr/>
          <a:lstStyle/>
          <a:p>
            <a:pPr>
              <a:defRPr/>
            </a:pPr>
            <a:r>
              <a:rPr lang="fr-FR" dirty="0" smtClean="0"/>
              <a:t>Inspection pédagogique régionale Physique - Chimie</a:t>
            </a:r>
            <a:endParaRPr lang="fr-FR" dirty="0"/>
          </a:p>
        </p:txBody>
      </p:sp>
      <p:sp>
        <p:nvSpPr>
          <p:cNvPr id="7" name="Espace réservé du contenu 4"/>
          <p:cNvSpPr>
            <a:spLocks noGrp="1"/>
          </p:cNvSpPr>
          <p:nvPr>
            <p:ph idx="1"/>
          </p:nvPr>
        </p:nvSpPr>
        <p:spPr>
          <a:xfrm>
            <a:off x="179512" y="620688"/>
            <a:ext cx="8784976" cy="5832648"/>
          </a:xfrm>
        </p:spPr>
        <p:txBody>
          <a:bodyPr/>
          <a:lstStyle/>
          <a:p>
            <a:pPr algn="ctr" eaLnBrk="1" hangingPunct="1">
              <a:buFont typeface="Wingdings" pitchFamily="2" charset="2"/>
              <a:buNone/>
            </a:pPr>
            <a:r>
              <a:rPr lang="fr-FR" sz="1800" i="1" dirty="0" smtClean="0"/>
              <a:t>	</a:t>
            </a:r>
            <a:r>
              <a:rPr lang="fr-FR" b="1" dirty="0" smtClean="0"/>
              <a:t>Programme prévisionnel de la journée </a:t>
            </a:r>
          </a:p>
          <a:p>
            <a:pPr algn="ctr" eaLnBrk="1" hangingPunct="1">
              <a:buFont typeface="Wingdings" pitchFamily="2" charset="2"/>
              <a:buNone/>
            </a:pPr>
            <a:endParaRPr lang="fr-FR" sz="1400" b="1" dirty="0" smtClean="0"/>
          </a:p>
          <a:p>
            <a:pPr eaLnBrk="1" hangingPunct="1">
              <a:buNone/>
            </a:pPr>
            <a:r>
              <a:rPr lang="fr-FR" sz="1800" i="1" dirty="0" smtClean="0"/>
              <a:t>	</a:t>
            </a:r>
            <a:r>
              <a:rPr lang="fr-FR" sz="1800" b="1" i="1" dirty="0" smtClean="0"/>
              <a:t>9 h  – 10 h : </a:t>
            </a:r>
            <a:r>
              <a:rPr lang="fr-FR" sz="1800" i="1" dirty="0" smtClean="0"/>
              <a:t>Introduction de la journée par les IA-IPR (informations, questions diverses, …)</a:t>
            </a:r>
            <a:r>
              <a:rPr lang="fr-FR" sz="1800" dirty="0" smtClean="0"/>
              <a:t/>
            </a:r>
            <a:br>
              <a:rPr lang="fr-FR" sz="1800" dirty="0" smtClean="0"/>
            </a:br>
            <a:r>
              <a:rPr lang="fr-FR" sz="1800" b="1" i="1" dirty="0" smtClean="0"/>
              <a:t>10 h – 10 h 30 : </a:t>
            </a:r>
            <a:r>
              <a:rPr lang="fr-FR" sz="1800" i="1" dirty="0" smtClean="0"/>
              <a:t>Les images numériques (présentation/échanges) </a:t>
            </a:r>
            <a:r>
              <a:rPr lang="fr-FR" sz="1800" dirty="0" smtClean="0"/>
              <a:t/>
            </a:r>
            <a:br>
              <a:rPr lang="fr-FR" sz="1800" dirty="0" smtClean="0"/>
            </a:br>
            <a:r>
              <a:rPr lang="fr-FR" sz="1800" b="1" i="1" dirty="0" smtClean="0"/>
              <a:t>10h30 – 10h45 : </a:t>
            </a:r>
            <a:r>
              <a:rPr lang="fr-FR" sz="1800" dirty="0" smtClean="0"/>
              <a:t>pause </a:t>
            </a:r>
            <a:br>
              <a:rPr lang="fr-FR" sz="1800" dirty="0" smtClean="0"/>
            </a:br>
            <a:r>
              <a:rPr lang="fr-FR" sz="1800" b="1" i="1" dirty="0" smtClean="0"/>
              <a:t>10 h 45 – 11h 20 : </a:t>
            </a:r>
            <a:r>
              <a:rPr lang="fr-FR" sz="1800" i="1" dirty="0" smtClean="0"/>
              <a:t>La résolution de problèmes (présentation/échanges) </a:t>
            </a:r>
            <a:r>
              <a:rPr lang="fr-FR" sz="1800" dirty="0" smtClean="0"/>
              <a:t/>
            </a:r>
            <a:br>
              <a:rPr lang="fr-FR" sz="1800" dirty="0" smtClean="0"/>
            </a:br>
            <a:r>
              <a:rPr lang="fr-FR" sz="1800" b="1" i="1" dirty="0" smtClean="0"/>
              <a:t>11 h 20 – 12 h : </a:t>
            </a:r>
            <a:r>
              <a:rPr lang="fr-FR" sz="1800" i="1" dirty="0" smtClean="0"/>
              <a:t>Le commentaire argumenté </a:t>
            </a:r>
            <a:r>
              <a:rPr lang="fr-FR" sz="1800" dirty="0" smtClean="0"/>
              <a:t>(EEI : extraire et exploiter des informations) </a:t>
            </a:r>
            <a:r>
              <a:rPr lang="fr-FR" sz="1800" i="1" dirty="0" smtClean="0"/>
              <a:t>(présentation/échanges) </a:t>
            </a:r>
            <a:r>
              <a:rPr lang="fr-FR" sz="1800" dirty="0" smtClean="0"/>
              <a:t/>
            </a:r>
            <a:br>
              <a:rPr lang="fr-FR" sz="1800" dirty="0" smtClean="0"/>
            </a:br>
            <a:endParaRPr lang="fr-FR" sz="1800" dirty="0" smtClean="0"/>
          </a:p>
          <a:p>
            <a:pPr eaLnBrk="1" hangingPunct="1">
              <a:buNone/>
            </a:pPr>
            <a:r>
              <a:rPr lang="fr-FR" sz="1800" b="1" i="1" dirty="0" smtClean="0"/>
              <a:t>REPAS (en fonction de l’horaire prévu dans l’établissement)</a:t>
            </a:r>
          </a:p>
          <a:p>
            <a:pPr eaLnBrk="1" hangingPunct="1">
              <a:buNone/>
            </a:pPr>
            <a:r>
              <a:rPr lang="fr-FR" sz="1800" dirty="0" smtClean="0"/>
              <a:t/>
            </a:r>
            <a:br>
              <a:rPr lang="fr-FR" sz="1800" dirty="0" smtClean="0"/>
            </a:br>
            <a:r>
              <a:rPr lang="fr-FR" sz="1800" b="1" i="1" dirty="0" smtClean="0"/>
              <a:t>13 h 30 - 16h30 : </a:t>
            </a:r>
            <a:r>
              <a:rPr lang="fr-FR" sz="1800" dirty="0" smtClean="0"/>
              <a:t>Retour des activités professeurs (ECE et résolutions de problèmes) </a:t>
            </a:r>
            <a:r>
              <a:rPr lang="fr-FR" sz="1800" i="1" dirty="0" smtClean="0"/>
              <a:t>(présentations/échanges)</a:t>
            </a:r>
          </a:p>
          <a:p>
            <a:pPr eaLnBrk="1" hangingPunct="1">
              <a:buNone/>
            </a:pPr>
            <a:r>
              <a:rPr lang="fr-FR" sz="1800" b="1" i="1" dirty="0" smtClean="0"/>
              <a:t>	16 h  – 16 h 30 : </a:t>
            </a:r>
            <a:r>
              <a:rPr lang="fr-FR" sz="1800" i="1" dirty="0" smtClean="0"/>
              <a:t>Conclusion</a:t>
            </a:r>
            <a:r>
              <a:rPr lang="fr-FR" sz="1800" b="1" i="1" dirty="0" smtClean="0"/>
              <a:t> </a:t>
            </a:r>
            <a:r>
              <a:rPr lang="fr-FR" sz="1800" i="1" dirty="0" smtClean="0"/>
              <a:t>de la journée.</a:t>
            </a:r>
            <a:endParaRPr lang="fr-FR" sz="1800" dirty="0" smtClean="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pied de page 1"/>
          <p:cNvSpPr>
            <a:spLocks noGrp="1"/>
          </p:cNvSpPr>
          <p:nvPr>
            <p:ph type="ftr" sz="quarter" idx="10"/>
          </p:nvPr>
        </p:nvSpPr>
        <p:spPr>
          <a:xfrm>
            <a:off x="2267744" y="6381328"/>
            <a:ext cx="3960440" cy="324272"/>
          </a:xfrm>
        </p:spPr>
        <p:txBody>
          <a:bodyPr/>
          <a:lstStyle/>
          <a:p>
            <a:pPr>
              <a:defRPr/>
            </a:pPr>
            <a:r>
              <a:rPr lang="fr-FR" dirty="0" smtClean="0"/>
              <a:t>Inspection pédagogique régionale Physique - Chimie</a:t>
            </a:r>
            <a:endParaRPr lang="fr-FR" dirty="0"/>
          </a:p>
        </p:txBody>
      </p:sp>
      <p:sp>
        <p:nvSpPr>
          <p:cNvPr id="3" name="Espace réservé du numéro de diapositive 2"/>
          <p:cNvSpPr>
            <a:spLocks noGrp="1"/>
          </p:cNvSpPr>
          <p:nvPr>
            <p:ph type="sldNum" sz="quarter" idx="11"/>
          </p:nvPr>
        </p:nvSpPr>
        <p:spPr/>
        <p:txBody>
          <a:bodyPr/>
          <a:lstStyle/>
          <a:p>
            <a:pPr>
              <a:defRPr/>
            </a:pPr>
            <a:fld id="{56A5A9AC-BFBB-4C00-8B73-40AB423FF0CB}" type="slidenum">
              <a:rPr lang="fr-FR" smtClean="0"/>
              <a:pPr>
                <a:defRPr/>
              </a:pPr>
              <a:t>3</a:t>
            </a:fld>
            <a:endParaRPr lang="fr-FR" dirty="0"/>
          </a:p>
        </p:txBody>
      </p:sp>
      <p:sp>
        <p:nvSpPr>
          <p:cNvPr id="4" name="Rectangle 3"/>
          <p:cNvSpPr>
            <a:spLocks noChangeArrowheads="1"/>
          </p:cNvSpPr>
          <p:nvPr/>
        </p:nvSpPr>
        <p:spPr bwMode="auto">
          <a:xfrm>
            <a:off x="2042656" y="260648"/>
            <a:ext cx="6696695" cy="707886"/>
          </a:xfrm>
          <a:prstGeom prst="rect">
            <a:avLst/>
          </a:prstGeom>
          <a:noFill/>
          <a:ln w="9525">
            <a:noFill/>
            <a:miter lim="800000"/>
            <a:headEnd/>
            <a:tailEnd/>
          </a:ln>
        </p:spPr>
        <p:txBody>
          <a:bodyPr wrap="square">
            <a:spAutoFit/>
          </a:bodyPr>
          <a:lstStyle/>
          <a:p>
            <a:pPr algn="r"/>
            <a:r>
              <a:rPr lang="fr-FR" sz="4000" dirty="0" smtClean="0">
                <a:solidFill>
                  <a:schemeClr val="tx2"/>
                </a:solidFill>
              </a:rPr>
              <a:t>Des  questions fréquentes</a:t>
            </a:r>
            <a:endParaRPr lang="fr-FR" sz="4000" dirty="0">
              <a:solidFill>
                <a:schemeClr val="tx2"/>
              </a:solidFill>
            </a:endParaRPr>
          </a:p>
        </p:txBody>
      </p:sp>
      <p:sp>
        <p:nvSpPr>
          <p:cNvPr id="5" name="ZoneTexte 4"/>
          <p:cNvSpPr txBox="1"/>
          <p:nvPr/>
        </p:nvSpPr>
        <p:spPr>
          <a:xfrm>
            <a:off x="179512" y="968534"/>
            <a:ext cx="8820472" cy="5724644"/>
          </a:xfrm>
          <a:prstGeom prst="rect">
            <a:avLst/>
          </a:prstGeom>
          <a:noFill/>
        </p:spPr>
        <p:txBody>
          <a:bodyPr wrap="square" rtlCol="0">
            <a:spAutoFit/>
          </a:bodyPr>
          <a:lstStyle/>
          <a:p>
            <a:pPr>
              <a:buClr>
                <a:schemeClr val="bg2"/>
              </a:buClr>
              <a:buFont typeface="Wingdings" pitchFamily="2" charset="2"/>
              <a:buChar char="Ø"/>
            </a:pPr>
            <a:r>
              <a:rPr lang="fr-FR" sz="2800" b="1" i="1" dirty="0" smtClean="0"/>
              <a:t> </a:t>
            </a:r>
            <a:r>
              <a:rPr lang="fr-FR" sz="2200" b="1" i="1" dirty="0" smtClean="0"/>
              <a:t>A propos des compétences exigibles dans la partie « Comprendre » (temps, mouvement et évolution) : </a:t>
            </a:r>
          </a:p>
          <a:p>
            <a:pPr lvl="1">
              <a:buClr>
                <a:schemeClr val="bg2"/>
              </a:buClr>
              <a:buFont typeface="Wingdings" pitchFamily="2" charset="2"/>
              <a:buChar char="Ø"/>
            </a:pPr>
            <a:r>
              <a:rPr lang="fr-FR" sz="2000" i="1" dirty="0" smtClean="0"/>
              <a:t> </a:t>
            </a:r>
            <a:r>
              <a:rPr lang="fr-FR" sz="2000" dirty="0" smtClean="0"/>
              <a:t>Les équations horaires du mouvement seront établies en cours (« connaître et exploiter les trois lois de Newton ») mais cela ne fait pas partie des compétences exigibles pour les élèves. Ils devront être en mesure de reconnaître un mouvement lorsque les équations seront données. </a:t>
            </a:r>
          </a:p>
          <a:p>
            <a:pPr lvl="1">
              <a:buClr>
                <a:schemeClr val="bg2"/>
              </a:buClr>
              <a:buFont typeface="Wingdings" pitchFamily="2" charset="2"/>
              <a:buChar char="Ø"/>
            </a:pPr>
            <a:r>
              <a:rPr lang="fr-FR" sz="2000" dirty="0" smtClean="0"/>
              <a:t> Lors de l’étude des mouvements dans le champ de pesanteur, le mouvement parabolique sera étudié.</a:t>
            </a:r>
          </a:p>
          <a:p>
            <a:pPr>
              <a:buClr>
                <a:schemeClr val="bg2"/>
              </a:buClr>
              <a:buFont typeface="Wingdings" pitchFamily="2" charset="2"/>
              <a:buChar char="Ø"/>
            </a:pPr>
            <a:endParaRPr lang="fr-FR" sz="1400" b="1" i="1" dirty="0" smtClean="0"/>
          </a:p>
          <a:p>
            <a:pPr>
              <a:buClr>
                <a:schemeClr val="bg2"/>
              </a:buClr>
              <a:buFont typeface="Wingdings" pitchFamily="2" charset="2"/>
              <a:buChar char="Ø"/>
            </a:pPr>
            <a:r>
              <a:rPr lang="fr-FR" sz="2200" b="1" i="1" dirty="0" smtClean="0"/>
              <a:t>A propos des incertitudes : </a:t>
            </a:r>
          </a:p>
          <a:p>
            <a:pPr lvl="1">
              <a:buClr>
                <a:schemeClr val="bg2"/>
              </a:buClr>
              <a:buFont typeface="Wingdings" pitchFamily="2" charset="2"/>
              <a:buChar char="Ø"/>
            </a:pPr>
            <a:r>
              <a:rPr lang="fr-FR" sz="2000" dirty="0" smtClean="0"/>
              <a:t> Les  notations à utiliser : </a:t>
            </a:r>
          </a:p>
          <a:p>
            <a:pPr>
              <a:buClr>
                <a:schemeClr val="bg2"/>
              </a:buClr>
            </a:pPr>
            <a:r>
              <a:rPr lang="fr-FR" sz="2000" b="1" dirty="0" smtClean="0"/>
              <a:t>notation internationale u (incertitude – type) et U (incertitude élargie)</a:t>
            </a:r>
          </a:p>
          <a:p>
            <a:pPr lvl="1">
              <a:buClr>
                <a:schemeClr val="bg2"/>
              </a:buClr>
              <a:buFont typeface="Wingdings" pitchFamily="2" charset="2"/>
              <a:buChar char="Ø"/>
            </a:pPr>
            <a:r>
              <a:rPr lang="fr-FR" sz="2000" b="1" dirty="0" smtClean="0">
                <a:solidFill>
                  <a:srgbClr val="FF0000"/>
                </a:solidFill>
              </a:rPr>
              <a:t>Une FOAD est prévue le jeudi 21 février 2012 de 9 h à 11h 30 (Préparez vos questions !)</a:t>
            </a:r>
          </a:p>
          <a:p>
            <a:pPr lvl="1">
              <a:buClr>
                <a:schemeClr val="bg2"/>
              </a:buClr>
            </a:pPr>
            <a:endParaRPr lang="fr-FR" sz="2000" b="1" dirty="0" smtClean="0">
              <a:solidFill>
                <a:srgbClr val="FF0000"/>
              </a:solidFill>
            </a:endParaRPr>
          </a:p>
          <a:p>
            <a:pPr lvl="1">
              <a:buClr>
                <a:schemeClr val="bg2"/>
              </a:buClr>
              <a:buFont typeface="Wingdings" pitchFamily="2" charset="2"/>
              <a:buChar char="Ø"/>
            </a:pPr>
            <a:r>
              <a:rPr lang="fr-FR" sz="2000" dirty="0" smtClean="0"/>
              <a:t> </a:t>
            </a:r>
            <a:r>
              <a:rPr lang="fr-FR" sz="2000" dirty="0" smtClean="0">
                <a:hlinkClick r:id="rId2" action="ppaction://hlinkfile"/>
              </a:rPr>
              <a:t>Cas particulier du pH</a:t>
            </a:r>
            <a:endParaRPr lang="fr-FR" sz="2400" dirty="0" smtClean="0"/>
          </a:p>
          <a:p>
            <a:pPr lvl="2">
              <a:buClr>
                <a:schemeClr val="bg2"/>
              </a:buClr>
            </a:pPr>
            <a:endParaRPr lang="fr-FR" sz="2000"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pied de page 1"/>
          <p:cNvSpPr>
            <a:spLocks noGrp="1"/>
          </p:cNvSpPr>
          <p:nvPr>
            <p:ph type="ftr" sz="quarter" idx="10"/>
          </p:nvPr>
        </p:nvSpPr>
        <p:spPr/>
        <p:txBody>
          <a:bodyPr/>
          <a:lstStyle/>
          <a:p>
            <a:pPr>
              <a:defRPr/>
            </a:pPr>
            <a:r>
              <a:rPr lang="fr-FR" smtClean="0"/>
              <a:t>Inspection pédagogique régionale Physique - Chimie</a:t>
            </a:r>
            <a:endParaRPr lang="fr-FR"/>
          </a:p>
        </p:txBody>
      </p:sp>
      <p:sp>
        <p:nvSpPr>
          <p:cNvPr id="3" name="Espace réservé du numéro de diapositive 2"/>
          <p:cNvSpPr>
            <a:spLocks noGrp="1"/>
          </p:cNvSpPr>
          <p:nvPr>
            <p:ph type="sldNum" sz="quarter" idx="11"/>
          </p:nvPr>
        </p:nvSpPr>
        <p:spPr/>
        <p:txBody>
          <a:bodyPr/>
          <a:lstStyle/>
          <a:p>
            <a:pPr>
              <a:defRPr/>
            </a:pPr>
            <a:fld id="{56A5A9AC-BFBB-4C00-8B73-40AB423FF0CB}" type="slidenum">
              <a:rPr lang="fr-FR" smtClean="0"/>
              <a:pPr>
                <a:defRPr/>
              </a:pPr>
              <a:t>4</a:t>
            </a:fld>
            <a:endParaRPr lang="fr-FR" dirty="0"/>
          </a:p>
        </p:txBody>
      </p:sp>
      <p:sp>
        <p:nvSpPr>
          <p:cNvPr id="4" name="Rectangle 3"/>
          <p:cNvSpPr>
            <a:spLocks noChangeArrowheads="1"/>
          </p:cNvSpPr>
          <p:nvPr/>
        </p:nvSpPr>
        <p:spPr bwMode="auto">
          <a:xfrm>
            <a:off x="2051720" y="416858"/>
            <a:ext cx="6696695" cy="707886"/>
          </a:xfrm>
          <a:prstGeom prst="rect">
            <a:avLst/>
          </a:prstGeom>
          <a:noFill/>
          <a:ln w="9525">
            <a:noFill/>
            <a:miter lim="800000"/>
            <a:headEnd/>
            <a:tailEnd/>
          </a:ln>
        </p:spPr>
        <p:txBody>
          <a:bodyPr wrap="square">
            <a:spAutoFit/>
          </a:bodyPr>
          <a:lstStyle/>
          <a:p>
            <a:pPr algn="r"/>
            <a:r>
              <a:rPr lang="fr-FR" sz="4000" dirty="0" smtClean="0">
                <a:solidFill>
                  <a:schemeClr val="tx2"/>
                </a:solidFill>
              </a:rPr>
              <a:t>Des  questions fréquentes</a:t>
            </a:r>
            <a:endParaRPr lang="fr-FR" sz="4000" dirty="0">
              <a:solidFill>
                <a:schemeClr val="tx2"/>
              </a:solidFill>
            </a:endParaRPr>
          </a:p>
        </p:txBody>
      </p:sp>
      <p:sp>
        <p:nvSpPr>
          <p:cNvPr id="5" name="Rectangle 4"/>
          <p:cNvSpPr/>
          <p:nvPr/>
        </p:nvSpPr>
        <p:spPr>
          <a:xfrm>
            <a:off x="683568" y="1638086"/>
            <a:ext cx="7992888" cy="4001095"/>
          </a:xfrm>
          <a:prstGeom prst="rect">
            <a:avLst/>
          </a:prstGeom>
        </p:spPr>
        <p:txBody>
          <a:bodyPr wrap="square">
            <a:spAutoFit/>
          </a:bodyPr>
          <a:lstStyle/>
          <a:p>
            <a:pPr>
              <a:buClr>
                <a:schemeClr val="bg2"/>
              </a:buClr>
              <a:buFont typeface="Wingdings" pitchFamily="2" charset="2"/>
              <a:buChar char="Ø"/>
            </a:pPr>
            <a:r>
              <a:rPr lang="fr-FR" sz="2800" b="1" i="1" dirty="0" smtClean="0"/>
              <a:t> </a:t>
            </a:r>
            <a:r>
              <a:rPr lang="fr-FR" sz="2200" b="1" i="1" dirty="0" smtClean="0"/>
              <a:t>A propos de l’épreuve d’ECE : </a:t>
            </a:r>
          </a:p>
          <a:p>
            <a:pPr>
              <a:buClr>
                <a:schemeClr val="bg2"/>
              </a:buClr>
            </a:pPr>
            <a:r>
              <a:rPr lang="fr-FR" sz="2200" dirty="0" smtClean="0"/>
              <a:t>un professeur ne peut pas évaluer un candidat qu'il a eu comme élève pendant l'année au cours de laquelle la session normale de l'examen se tient. (Cf. BO n° 15 du 12 avril 2012)</a:t>
            </a:r>
            <a:r>
              <a:rPr lang="fr-FR" sz="2200" i="1" dirty="0" smtClean="0"/>
              <a:t>. Remarque :  cela est valable même pour l’AP. (Si nécessaire, se rapprocher de la DEC pour prévoir des échanges entre établissements)</a:t>
            </a:r>
            <a:endParaRPr lang="fr-FR" sz="2000" dirty="0" smtClean="0"/>
          </a:p>
          <a:p>
            <a:pPr>
              <a:buClr>
                <a:schemeClr val="bg2"/>
              </a:buClr>
              <a:buFont typeface="Wingdings" pitchFamily="2" charset="2"/>
              <a:buChar char="Ø"/>
            </a:pPr>
            <a:endParaRPr lang="fr-FR" sz="1400" b="1" i="1" dirty="0" smtClean="0"/>
          </a:p>
          <a:p>
            <a:pPr>
              <a:buClr>
                <a:schemeClr val="bg2"/>
              </a:buClr>
              <a:buFont typeface="Wingdings" pitchFamily="2" charset="2"/>
              <a:buChar char="Ø"/>
            </a:pPr>
            <a:endParaRPr lang="fr-FR" sz="1400" b="1" i="1" dirty="0" smtClean="0"/>
          </a:p>
          <a:p>
            <a:pPr>
              <a:buClr>
                <a:schemeClr val="bg2"/>
              </a:buClr>
              <a:buFont typeface="Wingdings" pitchFamily="2" charset="2"/>
              <a:buChar char="Ø"/>
            </a:pPr>
            <a:r>
              <a:rPr lang="fr-FR" sz="2200" b="1" i="1" dirty="0" smtClean="0"/>
              <a:t> A propos de la notation de l’épreuve écrite de bac </a:t>
            </a:r>
            <a:r>
              <a:rPr lang="fr-FR" sz="2200" dirty="0" smtClean="0"/>
              <a:t>: </a:t>
            </a:r>
          </a:p>
          <a:p>
            <a:pPr>
              <a:buClr>
                <a:schemeClr val="bg2"/>
              </a:buClr>
            </a:pPr>
            <a:r>
              <a:rPr lang="fr-FR" sz="2200" dirty="0" smtClean="0"/>
              <a:t>elle sera traditionnelle pour cette année au moins, sauf     peut- être pour l’exercice de spécialité.</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pied de page 1"/>
          <p:cNvSpPr>
            <a:spLocks noGrp="1"/>
          </p:cNvSpPr>
          <p:nvPr>
            <p:ph type="ftr" sz="quarter" idx="10"/>
          </p:nvPr>
        </p:nvSpPr>
        <p:spPr>
          <a:xfrm>
            <a:off x="2267744" y="6381328"/>
            <a:ext cx="3960440" cy="324272"/>
          </a:xfrm>
        </p:spPr>
        <p:txBody>
          <a:bodyPr/>
          <a:lstStyle/>
          <a:p>
            <a:pPr>
              <a:defRPr/>
            </a:pPr>
            <a:r>
              <a:rPr lang="fr-FR" dirty="0" smtClean="0"/>
              <a:t>Inspection pédagogique régionale Physique - Chimie</a:t>
            </a:r>
            <a:endParaRPr lang="fr-FR" dirty="0"/>
          </a:p>
        </p:txBody>
      </p:sp>
      <p:sp>
        <p:nvSpPr>
          <p:cNvPr id="3" name="Espace réservé du numéro de diapositive 2"/>
          <p:cNvSpPr>
            <a:spLocks noGrp="1"/>
          </p:cNvSpPr>
          <p:nvPr>
            <p:ph type="sldNum" sz="quarter" idx="11"/>
          </p:nvPr>
        </p:nvSpPr>
        <p:spPr/>
        <p:txBody>
          <a:bodyPr/>
          <a:lstStyle/>
          <a:p>
            <a:pPr>
              <a:defRPr/>
            </a:pPr>
            <a:fld id="{56A5A9AC-BFBB-4C00-8B73-40AB423FF0CB}" type="slidenum">
              <a:rPr lang="fr-FR" smtClean="0"/>
              <a:pPr>
                <a:defRPr/>
              </a:pPr>
              <a:t>5</a:t>
            </a:fld>
            <a:endParaRPr lang="fr-FR" dirty="0"/>
          </a:p>
        </p:txBody>
      </p:sp>
      <p:sp>
        <p:nvSpPr>
          <p:cNvPr id="4" name="Rectangle 3"/>
          <p:cNvSpPr>
            <a:spLocks noChangeArrowheads="1"/>
          </p:cNvSpPr>
          <p:nvPr/>
        </p:nvSpPr>
        <p:spPr bwMode="auto">
          <a:xfrm>
            <a:off x="2051720" y="416858"/>
            <a:ext cx="6696695" cy="707886"/>
          </a:xfrm>
          <a:prstGeom prst="rect">
            <a:avLst/>
          </a:prstGeom>
          <a:noFill/>
          <a:ln w="9525">
            <a:noFill/>
            <a:miter lim="800000"/>
            <a:headEnd/>
            <a:tailEnd/>
          </a:ln>
        </p:spPr>
        <p:txBody>
          <a:bodyPr wrap="square">
            <a:spAutoFit/>
          </a:bodyPr>
          <a:lstStyle/>
          <a:p>
            <a:pPr algn="r"/>
            <a:r>
              <a:rPr lang="fr-FR" sz="4000" dirty="0" smtClean="0">
                <a:solidFill>
                  <a:schemeClr val="tx2"/>
                </a:solidFill>
              </a:rPr>
              <a:t>Des  exemples d’activités </a:t>
            </a:r>
            <a:endParaRPr lang="fr-FR" sz="4000" dirty="0">
              <a:solidFill>
                <a:schemeClr val="tx2"/>
              </a:solidFill>
            </a:endParaRPr>
          </a:p>
        </p:txBody>
      </p:sp>
      <p:sp>
        <p:nvSpPr>
          <p:cNvPr id="5" name="ZoneTexte 4"/>
          <p:cNvSpPr txBox="1"/>
          <p:nvPr/>
        </p:nvSpPr>
        <p:spPr>
          <a:xfrm>
            <a:off x="179512" y="1679897"/>
            <a:ext cx="8784976" cy="3693319"/>
          </a:xfrm>
          <a:prstGeom prst="rect">
            <a:avLst/>
          </a:prstGeom>
          <a:noFill/>
        </p:spPr>
        <p:txBody>
          <a:bodyPr wrap="square" rtlCol="0">
            <a:spAutoFit/>
          </a:bodyPr>
          <a:lstStyle/>
          <a:p>
            <a:pPr eaLnBrk="1" hangingPunct="1">
              <a:buClr>
                <a:schemeClr val="bg2"/>
              </a:buClr>
              <a:buFont typeface="Wingdings" pitchFamily="2" charset="2"/>
              <a:buChar char="Ø"/>
            </a:pPr>
            <a:r>
              <a:rPr lang="fr-FR" sz="2800" b="1" i="1" dirty="0" smtClean="0"/>
              <a:t> </a:t>
            </a:r>
            <a:r>
              <a:rPr lang="fr-FR" sz="2800" i="1" dirty="0" smtClean="0"/>
              <a:t>Les images numériques (présentation/échanges)</a:t>
            </a:r>
          </a:p>
          <a:p>
            <a:pPr eaLnBrk="1" hangingPunct="1">
              <a:buClr>
                <a:schemeClr val="bg2"/>
              </a:buClr>
              <a:buFont typeface="Wingdings" pitchFamily="2" charset="2"/>
              <a:buChar char="Ø"/>
            </a:pPr>
            <a:endParaRPr lang="fr-FR" sz="2800" i="1" dirty="0" smtClean="0"/>
          </a:p>
          <a:p>
            <a:pPr eaLnBrk="1" hangingPunct="1">
              <a:buClr>
                <a:schemeClr val="bg2"/>
              </a:buClr>
              <a:buFont typeface="Wingdings" pitchFamily="2" charset="2"/>
              <a:buChar char="Ø"/>
            </a:pPr>
            <a:r>
              <a:rPr lang="fr-FR" sz="2800" i="1" dirty="0" smtClean="0"/>
              <a:t>La résolution de problèmes (présentation/échanges) </a:t>
            </a:r>
          </a:p>
          <a:p>
            <a:pPr eaLnBrk="1" hangingPunct="1">
              <a:buClr>
                <a:schemeClr val="bg2"/>
              </a:buClr>
              <a:buFont typeface="Wingdings" pitchFamily="2" charset="2"/>
              <a:buChar char="Ø"/>
            </a:pPr>
            <a:endParaRPr lang="fr-FR" sz="2800" i="1" dirty="0" smtClean="0"/>
          </a:p>
          <a:p>
            <a:pPr eaLnBrk="1" hangingPunct="1">
              <a:buClr>
                <a:schemeClr val="bg2"/>
              </a:buClr>
              <a:buFont typeface="Wingdings" pitchFamily="2" charset="2"/>
              <a:buChar char="Ø"/>
            </a:pPr>
            <a:r>
              <a:rPr lang="fr-FR" sz="2800" i="1" dirty="0" smtClean="0"/>
              <a:t>Le commentaire argumenté </a:t>
            </a:r>
            <a:r>
              <a:rPr lang="fr-FR" sz="2800" dirty="0" smtClean="0"/>
              <a:t>(EEI : extraire et exploiter des informations)</a:t>
            </a:r>
            <a:r>
              <a:rPr lang="fr-FR" sz="2800" i="1" dirty="0" smtClean="0"/>
              <a:t>(présentation/échanges)</a:t>
            </a:r>
          </a:p>
          <a:p>
            <a:pPr>
              <a:buClr>
                <a:schemeClr val="bg2"/>
              </a:buClr>
            </a:pPr>
            <a:endParaRPr lang="fr-FR" dirty="0" smtClean="0"/>
          </a:p>
          <a:p>
            <a:pPr>
              <a:buClr>
                <a:schemeClr val="bg2"/>
              </a:buClr>
            </a:pPr>
            <a:endParaRPr lang="fr-FR" sz="2400" dirty="0" smtClean="0"/>
          </a:p>
          <a:p>
            <a:pPr>
              <a:buClr>
                <a:schemeClr val="bg2"/>
              </a:buClr>
              <a:buFont typeface="Wingdings" pitchFamily="2" charset="2"/>
              <a:buChar char="Ø"/>
            </a:pPr>
            <a:endParaRPr lang="fr-FR" sz="24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pied de page 1"/>
          <p:cNvSpPr>
            <a:spLocks noGrp="1"/>
          </p:cNvSpPr>
          <p:nvPr>
            <p:ph type="ftr" sz="quarter" idx="10"/>
          </p:nvPr>
        </p:nvSpPr>
        <p:spPr/>
        <p:txBody>
          <a:bodyPr/>
          <a:lstStyle/>
          <a:p>
            <a:pPr>
              <a:defRPr/>
            </a:pPr>
            <a:r>
              <a:rPr lang="fr-FR" smtClean="0"/>
              <a:t>Inspection pédagogique régionale Physique - Chimie</a:t>
            </a:r>
            <a:endParaRPr lang="fr-FR"/>
          </a:p>
        </p:txBody>
      </p:sp>
      <p:sp>
        <p:nvSpPr>
          <p:cNvPr id="3" name="Espace réservé du numéro de diapositive 2"/>
          <p:cNvSpPr>
            <a:spLocks noGrp="1"/>
          </p:cNvSpPr>
          <p:nvPr>
            <p:ph type="sldNum" sz="quarter" idx="11"/>
          </p:nvPr>
        </p:nvSpPr>
        <p:spPr/>
        <p:txBody>
          <a:bodyPr/>
          <a:lstStyle/>
          <a:p>
            <a:pPr>
              <a:defRPr/>
            </a:pPr>
            <a:fld id="{56A5A9AC-BFBB-4C00-8B73-40AB423FF0CB}" type="slidenum">
              <a:rPr lang="fr-FR" smtClean="0"/>
              <a:pPr>
                <a:defRPr/>
              </a:pPr>
              <a:t>6</a:t>
            </a:fld>
            <a:endParaRPr lang="fr-FR" dirty="0"/>
          </a:p>
        </p:txBody>
      </p:sp>
      <p:sp>
        <p:nvSpPr>
          <p:cNvPr id="4" name="Rectangle 3"/>
          <p:cNvSpPr/>
          <p:nvPr/>
        </p:nvSpPr>
        <p:spPr>
          <a:xfrm>
            <a:off x="3036964" y="3244334"/>
            <a:ext cx="184731" cy="369332"/>
          </a:xfrm>
          <a:prstGeom prst="rect">
            <a:avLst/>
          </a:prstGeom>
        </p:spPr>
        <p:txBody>
          <a:bodyPr wrap="none">
            <a:spAutoFit/>
          </a:bodyPr>
          <a:lstStyle/>
          <a:p>
            <a:endParaRPr lang="fr-FR" dirty="0"/>
          </a:p>
        </p:txBody>
      </p:sp>
      <p:sp>
        <p:nvSpPr>
          <p:cNvPr id="5" name="Rectangle 4"/>
          <p:cNvSpPr>
            <a:spLocks noChangeArrowheads="1"/>
          </p:cNvSpPr>
          <p:nvPr/>
        </p:nvSpPr>
        <p:spPr bwMode="auto">
          <a:xfrm>
            <a:off x="2071750" y="260648"/>
            <a:ext cx="6696695" cy="1077218"/>
          </a:xfrm>
          <a:prstGeom prst="rect">
            <a:avLst/>
          </a:prstGeom>
          <a:noFill/>
          <a:ln w="9525">
            <a:noFill/>
            <a:miter lim="800000"/>
            <a:headEnd/>
            <a:tailEnd/>
          </a:ln>
        </p:spPr>
        <p:txBody>
          <a:bodyPr wrap="square">
            <a:spAutoFit/>
          </a:bodyPr>
          <a:lstStyle/>
          <a:p>
            <a:pPr algn="r"/>
            <a:r>
              <a:rPr lang="fr-FR" sz="4000" i="1" dirty="0" smtClean="0"/>
              <a:t>Le commentaire argumenté </a:t>
            </a:r>
            <a:r>
              <a:rPr lang="fr-FR" sz="2400" dirty="0" smtClean="0"/>
              <a:t>(EEI : extraire et exploiter des informations)</a:t>
            </a:r>
            <a:r>
              <a:rPr lang="fr-FR" sz="2400" i="1" dirty="0" smtClean="0"/>
              <a:t> </a:t>
            </a:r>
            <a:endParaRPr lang="fr-FR" sz="2400" dirty="0" smtClean="0"/>
          </a:p>
        </p:txBody>
      </p:sp>
      <p:sp>
        <p:nvSpPr>
          <p:cNvPr id="6" name="ZoneTexte 5"/>
          <p:cNvSpPr txBox="1"/>
          <p:nvPr/>
        </p:nvSpPr>
        <p:spPr>
          <a:xfrm>
            <a:off x="179512" y="1354842"/>
            <a:ext cx="8784976" cy="4924425"/>
          </a:xfrm>
          <a:prstGeom prst="rect">
            <a:avLst/>
          </a:prstGeom>
          <a:noFill/>
        </p:spPr>
        <p:txBody>
          <a:bodyPr wrap="square" rtlCol="0">
            <a:spAutoFit/>
          </a:bodyPr>
          <a:lstStyle/>
          <a:p>
            <a:pPr eaLnBrk="1" hangingPunct="1">
              <a:buClr>
                <a:schemeClr val="bg2"/>
              </a:buClr>
              <a:buFont typeface="Wingdings" pitchFamily="2" charset="2"/>
              <a:buChar char="Ø"/>
            </a:pPr>
            <a:r>
              <a:rPr lang="fr-FR" sz="2800" b="1" i="1" dirty="0" smtClean="0"/>
              <a:t>  </a:t>
            </a:r>
            <a:r>
              <a:rPr lang="fr-FR" sz="2600" i="1" dirty="0" smtClean="0"/>
              <a:t>Ne pas attendre la classe de terminale pour commencer ce type de travaux !</a:t>
            </a:r>
          </a:p>
          <a:p>
            <a:pPr eaLnBrk="1" hangingPunct="1">
              <a:buClr>
                <a:schemeClr val="bg2"/>
              </a:buClr>
              <a:buFont typeface="Wingdings" pitchFamily="2" charset="2"/>
              <a:buChar char="Ø"/>
            </a:pPr>
            <a:r>
              <a:rPr lang="fr-FR" sz="2600" i="1" dirty="0" smtClean="0"/>
              <a:t>Elaborer une grille en équipe </a:t>
            </a:r>
          </a:p>
          <a:p>
            <a:pPr eaLnBrk="1" hangingPunct="1">
              <a:buClr>
                <a:schemeClr val="bg2"/>
              </a:buClr>
              <a:buFont typeface="Wingdings" pitchFamily="2" charset="2"/>
              <a:buChar char="Ø"/>
            </a:pPr>
            <a:r>
              <a:rPr lang="fr-FR" sz="2600" i="1" dirty="0" smtClean="0"/>
              <a:t>S’appuyer sur l’existant (exemple du document ressource </a:t>
            </a:r>
            <a:r>
              <a:rPr lang="fr-FR" sz="2600" i="1" dirty="0" err="1" smtClean="0"/>
              <a:t>Eduscol</a:t>
            </a:r>
            <a:r>
              <a:rPr lang="fr-FR" sz="2600" i="1" dirty="0" smtClean="0"/>
              <a:t> de </a:t>
            </a:r>
            <a:r>
              <a:rPr lang="fr-FR" sz="2600" i="1" dirty="0" smtClean="0">
                <a:hlinkClick r:id="rId2" action="ppaction://hlinkfile"/>
              </a:rPr>
              <a:t>Sciences en série L et ES</a:t>
            </a:r>
            <a:r>
              <a:rPr lang="fr-FR" sz="2600" i="1" dirty="0" smtClean="0"/>
              <a:t>) (page 5)</a:t>
            </a:r>
          </a:p>
          <a:p>
            <a:pPr eaLnBrk="1" hangingPunct="1">
              <a:buClr>
                <a:schemeClr val="bg2"/>
              </a:buClr>
            </a:pPr>
            <a:endParaRPr lang="fr-FR" sz="2600" i="1" dirty="0" smtClean="0"/>
          </a:p>
          <a:p>
            <a:pPr eaLnBrk="1" hangingPunct="1">
              <a:buClr>
                <a:schemeClr val="bg2"/>
              </a:buClr>
              <a:buFont typeface="Wingdings" pitchFamily="2" charset="2"/>
              <a:buChar char="Ø"/>
            </a:pPr>
            <a:r>
              <a:rPr lang="fr-FR" sz="2600" i="1" dirty="0" smtClean="0"/>
              <a:t> L’évaluation du commentaire argumenté au </a:t>
            </a:r>
            <a:r>
              <a:rPr lang="fr-FR" sz="2600" i="1" dirty="0" smtClean="0">
                <a:hlinkClick r:id="rId3" action="ppaction://hlinkfile"/>
              </a:rPr>
              <a:t>baccalauréat L et ES de juin 2012 </a:t>
            </a:r>
            <a:r>
              <a:rPr lang="fr-FR" sz="2600" i="1" dirty="0" smtClean="0"/>
              <a:t>; </a:t>
            </a:r>
            <a:r>
              <a:rPr lang="fr-FR" sz="2600" i="1" dirty="0" smtClean="0">
                <a:hlinkClick r:id="rId4" action="ppaction://hlinkfile"/>
              </a:rPr>
              <a:t>corrigé </a:t>
            </a:r>
            <a:r>
              <a:rPr lang="fr-FR" sz="2600" i="1" dirty="0" smtClean="0"/>
              <a:t>et </a:t>
            </a:r>
            <a:r>
              <a:rPr lang="fr-FR" sz="2600" i="1" dirty="0" smtClean="0">
                <a:hlinkClick r:id="rId5" action="ppaction://hlinkpres?slideindex=1&amp;slidetitle="/>
              </a:rPr>
              <a:t>correction académique</a:t>
            </a:r>
            <a:endParaRPr lang="fr-FR" sz="2600" i="1" dirty="0" smtClean="0"/>
          </a:p>
          <a:p>
            <a:pPr eaLnBrk="1" hangingPunct="1">
              <a:buClr>
                <a:schemeClr val="bg2"/>
              </a:buClr>
            </a:pPr>
            <a:endParaRPr lang="fr-FR" sz="2600" i="1" dirty="0" smtClean="0"/>
          </a:p>
          <a:p>
            <a:pPr eaLnBrk="1" hangingPunct="1">
              <a:buClr>
                <a:schemeClr val="bg2"/>
              </a:buClr>
              <a:buFont typeface="Wingdings" pitchFamily="2" charset="2"/>
              <a:buChar char="Ø"/>
            </a:pPr>
            <a:r>
              <a:rPr lang="fr-FR" sz="2600" i="1" dirty="0" smtClean="0"/>
              <a:t> </a:t>
            </a:r>
            <a:r>
              <a:rPr lang="fr-FR" sz="2600" i="1" dirty="0" smtClean="0">
                <a:hlinkClick r:id="rId6" action="ppaction://hlinkfile"/>
              </a:rPr>
              <a:t>Un exemple de grille </a:t>
            </a:r>
            <a:r>
              <a:rPr lang="fr-FR" sz="2600" i="1" dirty="0" smtClean="0">
                <a:hlinkClick r:id="rId6" action="ppaction://hlinkfile"/>
              </a:rPr>
              <a:t>simplifiée </a:t>
            </a:r>
            <a:r>
              <a:rPr lang="fr-FR" sz="2600" i="1" dirty="0" smtClean="0"/>
              <a:t>pour </a:t>
            </a:r>
            <a:r>
              <a:rPr lang="fr-FR" sz="2600" i="1" dirty="0" smtClean="0"/>
              <a:t>les activités EEI</a:t>
            </a:r>
          </a:p>
          <a:p>
            <a:pPr eaLnBrk="1" hangingPunct="1">
              <a:buClr>
                <a:schemeClr val="bg2"/>
              </a:buClr>
              <a:buFont typeface="Wingdings" pitchFamily="2" charset="2"/>
              <a:buChar char="Ø"/>
            </a:pPr>
            <a:r>
              <a:rPr lang="fr-FR" sz="2600" i="1" dirty="0" smtClean="0">
                <a:hlinkClick r:id="rId7" action="ppaction://hlinkfile"/>
              </a:rPr>
              <a:t>Un exemple d’activité avec une </a:t>
            </a:r>
            <a:r>
              <a:rPr lang="fr-FR" sz="2600" i="1" dirty="0" smtClean="0">
                <a:hlinkClick r:id="rId7" action="ppaction://hlinkfile"/>
              </a:rPr>
              <a:t>EEI </a:t>
            </a:r>
            <a:endParaRPr lang="fr-FR" sz="2600"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pied de page 1"/>
          <p:cNvSpPr>
            <a:spLocks noGrp="1"/>
          </p:cNvSpPr>
          <p:nvPr>
            <p:ph type="ftr" sz="quarter" idx="10"/>
          </p:nvPr>
        </p:nvSpPr>
        <p:spPr>
          <a:xfrm>
            <a:off x="2267744" y="6381328"/>
            <a:ext cx="3960440" cy="324272"/>
          </a:xfrm>
        </p:spPr>
        <p:txBody>
          <a:bodyPr/>
          <a:lstStyle/>
          <a:p>
            <a:pPr>
              <a:defRPr/>
            </a:pPr>
            <a:r>
              <a:rPr lang="fr-FR" dirty="0" smtClean="0"/>
              <a:t>Inspection pédagogique régionale Physique - Chimie</a:t>
            </a:r>
            <a:endParaRPr lang="fr-FR" dirty="0"/>
          </a:p>
        </p:txBody>
      </p:sp>
      <p:sp>
        <p:nvSpPr>
          <p:cNvPr id="3" name="Espace réservé du numéro de diapositive 2"/>
          <p:cNvSpPr>
            <a:spLocks noGrp="1"/>
          </p:cNvSpPr>
          <p:nvPr>
            <p:ph type="sldNum" sz="quarter" idx="11"/>
          </p:nvPr>
        </p:nvSpPr>
        <p:spPr/>
        <p:txBody>
          <a:bodyPr/>
          <a:lstStyle/>
          <a:p>
            <a:pPr>
              <a:defRPr/>
            </a:pPr>
            <a:fld id="{56A5A9AC-BFBB-4C00-8B73-40AB423FF0CB}" type="slidenum">
              <a:rPr lang="fr-FR" smtClean="0"/>
              <a:pPr>
                <a:defRPr/>
              </a:pPr>
              <a:t>7</a:t>
            </a:fld>
            <a:endParaRPr lang="fr-FR" dirty="0"/>
          </a:p>
        </p:txBody>
      </p:sp>
      <p:sp>
        <p:nvSpPr>
          <p:cNvPr id="4" name="Rectangle 3"/>
          <p:cNvSpPr>
            <a:spLocks noChangeArrowheads="1"/>
          </p:cNvSpPr>
          <p:nvPr/>
        </p:nvSpPr>
        <p:spPr bwMode="auto">
          <a:xfrm>
            <a:off x="2051720" y="332656"/>
            <a:ext cx="6696695" cy="707886"/>
          </a:xfrm>
          <a:prstGeom prst="rect">
            <a:avLst/>
          </a:prstGeom>
          <a:noFill/>
          <a:ln w="9525">
            <a:noFill/>
            <a:miter lim="800000"/>
            <a:headEnd/>
            <a:tailEnd/>
          </a:ln>
        </p:spPr>
        <p:txBody>
          <a:bodyPr wrap="square">
            <a:spAutoFit/>
          </a:bodyPr>
          <a:lstStyle/>
          <a:p>
            <a:pPr algn="r"/>
            <a:r>
              <a:rPr lang="fr-FR" sz="4000" dirty="0" smtClean="0">
                <a:solidFill>
                  <a:schemeClr val="tx2"/>
                </a:solidFill>
              </a:rPr>
              <a:t>Les restitutions des travaux</a:t>
            </a:r>
            <a:endParaRPr lang="fr-FR" sz="4000" dirty="0">
              <a:solidFill>
                <a:schemeClr val="tx2"/>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1_Pixel">
  <a:themeElements>
    <a:clrScheme name="1_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1_Pixe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1_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1_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1_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1_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1_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1_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1_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1_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1_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1_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1_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Pixel</Template>
  <TotalTime>2948</TotalTime>
  <Words>300</Words>
  <Application>Microsoft Office PowerPoint</Application>
  <PresentationFormat>Affichage à l'écran (4:3)</PresentationFormat>
  <Paragraphs>61</Paragraphs>
  <Slides>7</Slides>
  <Notes>2</Notes>
  <HiddenSlides>0</HiddenSlides>
  <MMClips>0</MMClips>
  <ScaleCrop>false</ScaleCrop>
  <HeadingPairs>
    <vt:vector size="4" baseType="variant">
      <vt:variant>
        <vt:lpstr>Thème</vt:lpstr>
      </vt:variant>
      <vt:variant>
        <vt:i4>1</vt:i4>
      </vt:variant>
      <vt:variant>
        <vt:lpstr>Titres des diapositives</vt:lpstr>
      </vt:variant>
      <vt:variant>
        <vt:i4>7</vt:i4>
      </vt:variant>
    </vt:vector>
  </HeadingPairs>
  <TitlesOfParts>
    <vt:vector size="8" baseType="lpstr">
      <vt:lpstr>1_Pixel</vt:lpstr>
      <vt:lpstr>Le nouveau baccalauréat S </vt:lpstr>
      <vt:lpstr>Diapositive 2</vt:lpstr>
      <vt:lpstr>Diapositive 3</vt:lpstr>
      <vt:lpstr>Diapositive 4</vt:lpstr>
      <vt:lpstr>Diapositive 5</vt:lpstr>
      <vt:lpstr>Diapositive 6</vt:lpstr>
      <vt:lpstr>Diapositive 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Marie-Alice Trossat</dc:creator>
  <cp:lastModifiedBy>Carol</cp:lastModifiedBy>
  <cp:revision>467</cp:revision>
  <cp:lastPrinted>2012-01-25T17:30:51Z</cp:lastPrinted>
  <dcterms:created xsi:type="dcterms:W3CDTF">2011-03-29T20:57:18Z</dcterms:created>
  <dcterms:modified xsi:type="dcterms:W3CDTF">2013-01-06T09:15:04Z</dcterms:modified>
</cp:coreProperties>
</file>